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 id="2147483692" r:id="rId3"/>
    <p:sldMasterId id="2147483719" r:id="rId4"/>
    <p:sldMasterId id="2147483722" r:id="rId5"/>
  </p:sldMasterIdLst>
  <p:notesMasterIdLst>
    <p:notesMasterId r:id="rId38"/>
  </p:notesMasterIdLst>
  <p:handoutMasterIdLst>
    <p:handoutMasterId r:id="rId39"/>
  </p:handoutMasterIdLst>
  <p:sldIdLst>
    <p:sldId id="396" r:id="rId6"/>
    <p:sldId id="334" r:id="rId7"/>
    <p:sldId id="335" r:id="rId8"/>
    <p:sldId id="363" r:id="rId9"/>
    <p:sldId id="364" r:id="rId10"/>
    <p:sldId id="391" r:id="rId11"/>
    <p:sldId id="390" r:id="rId12"/>
    <p:sldId id="366" r:id="rId13"/>
    <p:sldId id="367" r:id="rId14"/>
    <p:sldId id="394" r:id="rId15"/>
    <p:sldId id="369" r:id="rId16"/>
    <p:sldId id="370" r:id="rId17"/>
    <p:sldId id="371" r:id="rId18"/>
    <p:sldId id="372" r:id="rId19"/>
    <p:sldId id="373" r:id="rId20"/>
    <p:sldId id="374" r:id="rId21"/>
    <p:sldId id="375" r:id="rId22"/>
    <p:sldId id="376" r:id="rId23"/>
    <p:sldId id="377" r:id="rId24"/>
    <p:sldId id="378" r:id="rId25"/>
    <p:sldId id="395" r:id="rId26"/>
    <p:sldId id="397" r:id="rId27"/>
    <p:sldId id="399" r:id="rId28"/>
    <p:sldId id="381" r:id="rId29"/>
    <p:sldId id="405" r:id="rId30"/>
    <p:sldId id="402" r:id="rId31"/>
    <p:sldId id="404" r:id="rId32"/>
    <p:sldId id="403" r:id="rId33"/>
    <p:sldId id="401" r:id="rId34"/>
    <p:sldId id="400" r:id="rId35"/>
    <p:sldId id="398" r:id="rId36"/>
    <p:sldId id="389"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guide id="3" orient="horz" pos="1284" userDrawn="1">
          <p15:clr>
            <a:srgbClr val="A4A3A4"/>
          </p15:clr>
        </p15:guide>
        <p15:guide id="4" pos="220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E00"/>
    <a:srgbClr val="F83200"/>
    <a:srgbClr val="F98700"/>
    <a:srgbClr val="00A7A7"/>
    <a:srgbClr val="404042"/>
    <a:srgbClr val="5A5B5E"/>
    <a:srgbClr val="F7BE3D"/>
    <a:srgbClr val="5A5C5D"/>
    <a:srgbClr val="24A5D3"/>
    <a:srgbClr val="8AC4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0" autoAdjust="0"/>
    <p:restoredTop sz="55378" autoAdjust="0"/>
  </p:normalViewPr>
  <p:slideViewPr>
    <p:cSldViewPr snapToGrid="0" snapToObjects="1">
      <p:cViewPr>
        <p:scale>
          <a:sx n="60" d="100"/>
          <a:sy n="60" d="100"/>
        </p:scale>
        <p:origin x="-1386" y="-270"/>
      </p:cViewPr>
      <p:guideLst>
        <p:guide orient="horz" pos="1620"/>
        <p:guide orient="horz" pos="1284"/>
        <p:guide pos="2880"/>
        <p:guide pos="2208"/>
      </p:guideLst>
    </p:cSldViewPr>
  </p:slideViewPr>
  <p:outlineViewPr>
    <p:cViewPr>
      <p:scale>
        <a:sx n="33" d="100"/>
        <a:sy n="33" d="100"/>
      </p:scale>
      <p:origin x="0" y="0"/>
    </p:cViewPr>
  </p:outlineViewPr>
  <p:notesTextViewPr>
    <p:cViewPr>
      <p:scale>
        <a:sx n="100" d="100"/>
        <a:sy n="100" d="100"/>
      </p:scale>
      <p:origin x="24" y="3054"/>
    </p:cViewPr>
  </p:notesTextViewPr>
  <p:sorterViewPr>
    <p:cViewPr>
      <p:scale>
        <a:sx n="100" d="100"/>
        <a:sy n="100" d="100"/>
      </p:scale>
      <p:origin x="0" y="0"/>
    </p:cViewPr>
  </p:sorterViewPr>
  <p:notesViewPr>
    <p:cSldViewPr snapToGrid="0" snapToObjects="1" showGuides="1">
      <p:cViewPr varScale="1">
        <p:scale>
          <a:sx n="86" d="100"/>
          <a:sy n="86" d="100"/>
        </p:scale>
        <p:origin x="29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Historical</c:v>
                </c:pt>
              </c:strCache>
            </c:strRef>
          </c:tx>
          <c:spPr>
            <a:ln w="38100">
              <a:solidFill>
                <a:srgbClr val="00B050"/>
              </a:solidFill>
              <a:prstDash val="lgDashDotDot"/>
            </a:ln>
          </c:spPr>
          <c:marker>
            <c:symbol val="none"/>
          </c:marker>
          <c:cat>
            <c:numRef>
              <c:f>Sheet1!$B$2:$B$14</c:f>
              <c:numCache>
                <c:formatCode>General</c:formatCode>
                <c:ptCount val="13"/>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cat>
          <c:val>
            <c:numRef>
              <c:f>Sheet1!$B$2:$B$15</c:f>
              <c:numCache>
                <c:formatCode>General</c:formatCode>
                <c:ptCount val="14"/>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val>
          <c:smooth val="0"/>
        </c:ser>
        <c:dLbls>
          <c:showLegendKey val="0"/>
          <c:showVal val="0"/>
          <c:showCatName val="0"/>
          <c:showSerName val="0"/>
          <c:showPercent val="0"/>
          <c:showBubbleSize val="0"/>
        </c:dLbls>
        <c:marker val="1"/>
        <c:smooth val="0"/>
        <c:axId val="168378752"/>
        <c:axId val="168380288"/>
      </c:lineChart>
      <c:catAx>
        <c:axId val="168378752"/>
        <c:scaling>
          <c:orientation val="minMax"/>
        </c:scaling>
        <c:delete val="1"/>
        <c:axPos val="b"/>
        <c:numFmt formatCode="General" sourceLinked="1"/>
        <c:majorTickMark val="out"/>
        <c:minorTickMark val="none"/>
        <c:tickLblPos val="nextTo"/>
        <c:crossAx val="168380288"/>
        <c:crosses val="autoZero"/>
        <c:auto val="0"/>
        <c:lblAlgn val="ctr"/>
        <c:lblOffset val="100"/>
        <c:noMultiLvlLbl val="0"/>
      </c:catAx>
      <c:valAx>
        <c:axId val="168380288"/>
        <c:scaling>
          <c:orientation val="minMax"/>
          <c:max val="500"/>
        </c:scaling>
        <c:delete val="0"/>
        <c:axPos val="l"/>
        <c:majorGridlines/>
        <c:numFmt formatCode="General" sourceLinked="1"/>
        <c:majorTickMark val="out"/>
        <c:minorTickMark val="none"/>
        <c:tickLblPos val="nextTo"/>
        <c:crossAx val="168378752"/>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Historical</c:v>
                </c:pt>
              </c:strCache>
            </c:strRef>
          </c:tx>
          <c:spPr>
            <a:ln w="38100">
              <a:solidFill>
                <a:srgbClr val="00B050"/>
              </a:solidFill>
              <a:prstDash val="lgDashDotDot"/>
            </a:ln>
          </c:spPr>
          <c:marker>
            <c:symbol val="none"/>
          </c:marker>
          <c:cat>
            <c:numRef>
              <c:f>Sheet1!$B$2:$B$14</c:f>
              <c:numCache>
                <c:formatCode>General</c:formatCode>
                <c:ptCount val="13"/>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cat>
          <c:val>
            <c:numRef>
              <c:f>Sheet1!$B$2:$B$15</c:f>
              <c:numCache>
                <c:formatCode>General</c:formatCode>
                <c:ptCount val="14"/>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val>
          <c:smooth val="0"/>
        </c:ser>
        <c:ser>
          <c:idx val="1"/>
          <c:order val="1"/>
          <c:tx>
            <c:strRef>
              <c:f>Sheet1!$C$1</c:f>
              <c:strCache>
                <c:ptCount val="1"/>
                <c:pt idx="0">
                  <c:v>Projected</c:v>
                </c:pt>
              </c:strCache>
            </c:strRef>
          </c:tx>
          <c:spPr>
            <a:ln w="41275">
              <a:solidFill>
                <a:srgbClr val="FFC000"/>
              </a:solidFill>
              <a:prstDash val="sysDash"/>
            </a:ln>
          </c:spPr>
          <c:marker>
            <c:symbol val="none"/>
          </c:marker>
          <c:cat>
            <c:numRef>
              <c:f>Sheet1!$B$2:$B$14</c:f>
              <c:numCache>
                <c:formatCode>General</c:formatCode>
                <c:ptCount val="13"/>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cat>
          <c:val>
            <c:numRef>
              <c:f>Sheet1!$C$2:$C$14</c:f>
              <c:numCache>
                <c:formatCode>General</c:formatCode>
                <c:ptCount val="13"/>
                <c:pt idx="0">
                  <c:v>45</c:v>
                </c:pt>
                <c:pt idx="1">
                  <c:v>60</c:v>
                </c:pt>
                <c:pt idx="2">
                  <c:v>120</c:v>
                </c:pt>
                <c:pt idx="3">
                  <c:v>250</c:v>
                </c:pt>
                <c:pt idx="4">
                  <c:v>400</c:v>
                </c:pt>
                <c:pt idx="5">
                  <c:v>250</c:v>
                </c:pt>
                <c:pt idx="6">
                  <c:v>250</c:v>
                </c:pt>
                <c:pt idx="7">
                  <c:v>140</c:v>
                </c:pt>
                <c:pt idx="8">
                  <c:v>130</c:v>
                </c:pt>
                <c:pt idx="9">
                  <c:v>120</c:v>
                </c:pt>
                <c:pt idx="10">
                  <c:v>130</c:v>
                </c:pt>
                <c:pt idx="11">
                  <c:v>200</c:v>
                </c:pt>
                <c:pt idx="12">
                  <c:v>220</c:v>
                </c:pt>
              </c:numCache>
            </c:numRef>
          </c:val>
          <c:smooth val="0"/>
        </c:ser>
        <c:dLbls>
          <c:showLegendKey val="0"/>
          <c:showVal val="0"/>
          <c:showCatName val="0"/>
          <c:showSerName val="0"/>
          <c:showPercent val="0"/>
          <c:showBubbleSize val="0"/>
        </c:dLbls>
        <c:marker val="1"/>
        <c:smooth val="0"/>
        <c:axId val="168401152"/>
        <c:axId val="168558592"/>
      </c:lineChart>
      <c:catAx>
        <c:axId val="168401152"/>
        <c:scaling>
          <c:orientation val="minMax"/>
        </c:scaling>
        <c:delete val="1"/>
        <c:axPos val="b"/>
        <c:numFmt formatCode="General" sourceLinked="1"/>
        <c:majorTickMark val="out"/>
        <c:minorTickMark val="none"/>
        <c:tickLblPos val="nextTo"/>
        <c:crossAx val="168558592"/>
        <c:crosses val="autoZero"/>
        <c:auto val="1"/>
        <c:lblAlgn val="ctr"/>
        <c:lblOffset val="100"/>
        <c:noMultiLvlLbl val="0"/>
      </c:catAx>
      <c:valAx>
        <c:axId val="168558592"/>
        <c:scaling>
          <c:orientation val="minMax"/>
        </c:scaling>
        <c:delete val="0"/>
        <c:axPos val="l"/>
        <c:majorGridlines/>
        <c:numFmt formatCode="General" sourceLinked="1"/>
        <c:majorTickMark val="out"/>
        <c:minorTickMark val="none"/>
        <c:tickLblPos val="nextTo"/>
        <c:crossAx val="168401152"/>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Sheet1!$C$1</c:f>
              <c:strCache>
                <c:ptCount val="1"/>
                <c:pt idx="0">
                  <c:v>Projected</c:v>
                </c:pt>
              </c:strCache>
            </c:strRef>
          </c:tx>
          <c:spPr>
            <a:ln w="41275">
              <a:solidFill>
                <a:srgbClr val="FFC000"/>
              </a:solidFill>
              <a:prstDash val="sysDash"/>
            </a:ln>
          </c:spPr>
          <c:marker>
            <c:symbol val="none"/>
          </c:marker>
          <c:cat>
            <c:numRef>
              <c:f>Sheet1!$B$2:$B$14</c:f>
              <c:numCache>
                <c:formatCode>General</c:formatCode>
                <c:ptCount val="13"/>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cat>
          <c:val>
            <c:numRef>
              <c:f>Sheet1!$C$2:$C$14</c:f>
              <c:numCache>
                <c:formatCode>General</c:formatCode>
                <c:ptCount val="13"/>
                <c:pt idx="0">
                  <c:v>45</c:v>
                </c:pt>
                <c:pt idx="1">
                  <c:v>60</c:v>
                </c:pt>
                <c:pt idx="2">
                  <c:v>120</c:v>
                </c:pt>
                <c:pt idx="3">
                  <c:v>250</c:v>
                </c:pt>
                <c:pt idx="4">
                  <c:v>400</c:v>
                </c:pt>
                <c:pt idx="5">
                  <c:v>250</c:v>
                </c:pt>
                <c:pt idx="6">
                  <c:v>250</c:v>
                </c:pt>
                <c:pt idx="7">
                  <c:v>140</c:v>
                </c:pt>
                <c:pt idx="8">
                  <c:v>130</c:v>
                </c:pt>
                <c:pt idx="9">
                  <c:v>120</c:v>
                </c:pt>
                <c:pt idx="10">
                  <c:v>130</c:v>
                </c:pt>
                <c:pt idx="11">
                  <c:v>200</c:v>
                </c:pt>
                <c:pt idx="12">
                  <c:v>220</c:v>
                </c:pt>
              </c:numCache>
            </c:numRef>
          </c:val>
          <c:smooth val="0"/>
        </c:ser>
        <c:ser>
          <c:idx val="2"/>
          <c:order val="1"/>
          <c:tx>
            <c:strRef>
              <c:f>Sheet1!$D$1</c:f>
              <c:strCache>
                <c:ptCount val="1"/>
                <c:pt idx="0">
                  <c:v>Actual</c:v>
                </c:pt>
              </c:strCache>
            </c:strRef>
          </c:tx>
          <c:spPr>
            <a:ln w="38100">
              <a:solidFill>
                <a:schemeClr val="accent2"/>
              </a:solidFill>
              <a:prstDash val="dash"/>
            </a:ln>
          </c:spPr>
          <c:marker>
            <c:symbol val="none"/>
          </c:marker>
          <c:cat>
            <c:numRef>
              <c:f>Sheet1!$B$2:$B$14</c:f>
              <c:numCache>
                <c:formatCode>General</c:formatCode>
                <c:ptCount val="13"/>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cat>
          <c:val>
            <c:numRef>
              <c:f>Sheet1!$D$2:$D$14</c:f>
              <c:numCache>
                <c:formatCode>General</c:formatCode>
                <c:ptCount val="13"/>
                <c:pt idx="0">
                  <c:v>40</c:v>
                </c:pt>
                <c:pt idx="1">
                  <c:v>40</c:v>
                </c:pt>
                <c:pt idx="2">
                  <c:v>30</c:v>
                </c:pt>
                <c:pt idx="3">
                  <c:v>50</c:v>
                </c:pt>
                <c:pt idx="4">
                  <c:v>35</c:v>
                </c:pt>
                <c:pt idx="5">
                  <c:v>60</c:v>
                </c:pt>
                <c:pt idx="6">
                  <c:v>250</c:v>
                </c:pt>
                <c:pt idx="7">
                  <c:v>70</c:v>
                </c:pt>
                <c:pt idx="8">
                  <c:v>70</c:v>
                </c:pt>
                <c:pt idx="9">
                  <c:v>70</c:v>
                </c:pt>
                <c:pt idx="10">
                  <c:v>60</c:v>
                </c:pt>
                <c:pt idx="11">
                  <c:v>80</c:v>
                </c:pt>
                <c:pt idx="12">
                  <c:v>420</c:v>
                </c:pt>
              </c:numCache>
            </c:numRef>
          </c:val>
          <c:smooth val="0"/>
        </c:ser>
        <c:dLbls>
          <c:showLegendKey val="0"/>
          <c:showVal val="0"/>
          <c:showCatName val="0"/>
          <c:showSerName val="0"/>
          <c:showPercent val="0"/>
          <c:showBubbleSize val="0"/>
        </c:dLbls>
        <c:marker val="1"/>
        <c:smooth val="0"/>
        <c:axId val="168579456"/>
        <c:axId val="168580992"/>
      </c:lineChart>
      <c:catAx>
        <c:axId val="168579456"/>
        <c:scaling>
          <c:orientation val="minMax"/>
        </c:scaling>
        <c:delete val="1"/>
        <c:axPos val="b"/>
        <c:numFmt formatCode="General" sourceLinked="1"/>
        <c:majorTickMark val="out"/>
        <c:minorTickMark val="none"/>
        <c:tickLblPos val="nextTo"/>
        <c:crossAx val="168580992"/>
        <c:crosses val="autoZero"/>
        <c:auto val="1"/>
        <c:lblAlgn val="ctr"/>
        <c:lblOffset val="100"/>
        <c:noMultiLvlLbl val="0"/>
      </c:catAx>
      <c:valAx>
        <c:axId val="168580992"/>
        <c:scaling>
          <c:orientation val="minMax"/>
        </c:scaling>
        <c:delete val="0"/>
        <c:axPos val="l"/>
        <c:majorGridlines/>
        <c:numFmt formatCode="General" sourceLinked="1"/>
        <c:majorTickMark val="out"/>
        <c:minorTickMark val="none"/>
        <c:tickLblPos val="nextTo"/>
        <c:crossAx val="168579456"/>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Sheet1!$C$1</c:f>
              <c:strCache>
                <c:ptCount val="1"/>
                <c:pt idx="0">
                  <c:v>Projected</c:v>
                </c:pt>
              </c:strCache>
            </c:strRef>
          </c:tx>
          <c:spPr>
            <a:ln w="41275">
              <a:solidFill>
                <a:srgbClr val="FFC000"/>
              </a:solidFill>
              <a:prstDash val="sysDash"/>
            </a:ln>
          </c:spPr>
          <c:marker>
            <c:symbol val="none"/>
          </c:marker>
          <c:cat>
            <c:numRef>
              <c:f>Sheet1!$B$2:$B$14</c:f>
              <c:numCache>
                <c:formatCode>General</c:formatCode>
                <c:ptCount val="13"/>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cat>
          <c:val>
            <c:numRef>
              <c:f>Sheet1!$C$2:$C$14</c:f>
              <c:numCache>
                <c:formatCode>General</c:formatCode>
                <c:ptCount val="13"/>
                <c:pt idx="0">
                  <c:v>45</c:v>
                </c:pt>
                <c:pt idx="1">
                  <c:v>60</c:v>
                </c:pt>
                <c:pt idx="2">
                  <c:v>120</c:v>
                </c:pt>
                <c:pt idx="3">
                  <c:v>250</c:v>
                </c:pt>
                <c:pt idx="4">
                  <c:v>400</c:v>
                </c:pt>
                <c:pt idx="5">
                  <c:v>250</c:v>
                </c:pt>
                <c:pt idx="6">
                  <c:v>250</c:v>
                </c:pt>
                <c:pt idx="7">
                  <c:v>140</c:v>
                </c:pt>
                <c:pt idx="8">
                  <c:v>130</c:v>
                </c:pt>
                <c:pt idx="9">
                  <c:v>120</c:v>
                </c:pt>
                <c:pt idx="10">
                  <c:v>130</c:v>
                </c:pt>
                <c:pt idx="11">
                  <c:v>200</c:v>
                </c:pt>
                <c:pt idx="12">
                  <c:v>220</c:v>
                </c:pt>
              </c:numCache>
            </c:numRef>
          </c:val>
          <c:smooth val="0"/>
        </c:ser>
        <c:ser>
          <c:idx val="2"/>
          <c:order val="1"/>
          <c:tx>
            <c:strRef>
              <c:f>Sheet1!$D$1</c:f>
              <c:strCache>
                <c:ptCount val="1"/>
                <c:pt idx="0">
                  <c:v>Actual</c:v>
                </c:pt>
              </c:strCache>
            </c:strRef>
          </c:tx>
          <c:spPr>
            <a:ln w="38100">
              <a:solidFill>
                <a:schemeClr val="accent2"/>
              </a:solidFill>
              <a:prstDash val="dash"/>
            </a:ln>
          </c:spPr>
          <c:marker>
            <c:symbol val="none"/>
          </c:marker>
          <c:cat>
            <c:numRef>
              <c:f>Sheet1!$B$2:$B$14</c:f>
              <c:numCache>
                <c:formatCode>General</c:formatCode>
                <c:ptCount val="13"/>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cat>
          <c:val>
            <c:numRef>
              <c:f>Sheet1!$D$2:$D$14</c:f>
              <c:numCache>
                <c:formatCode>General</c:formatCode>
                <c:ptCount val="13"/>
                <c:pt idx="0">
                  <c:v>40</c:v>
                </c:pt>
                <c:pt idx="1">
                  <c:v>40</c:v>
                </c:pt>
                <c:pt idx="2">
                  <c:v>30</c:v>
                </c:pt>
                <c:pt idx="3">
                  <c:v>50</c:v>
                </c:pt>
                <c:pt idx="4">
                  <c:v>35</c:v>
                </c:pt>
                <c:pt idx="5">
                  <c:v>60</c:v>
                </c:pt>
                <c:pt idx="6">
                  <c:v>250</c:v>
                </c:pt>
                <c:pt idx="7">
                  <c:v>70</c:v>
                </c:pt>
                <c:pt idx="8">
                  <c:v>70</c:v>
                </c:pt>
                <c:pt idx="9">
                  <c:v>70</c:v>
                </c:pt>
                <c:pt idx="10">
                  <c:v>60</c:v>
                </c:pt>
                <c:pt idx="11">
                  <c:v>80</c:v>
                </c:pt>
                <c:pt idx="12">
                  <c:v>420</c:v>
                </c:pt>
              </c:numCache>
            </c:numRef>
          </c:val>
          <c:smooth val="0"/>
        </c:ser>
        <c:dLbls>
          <c:showLegendKey val="0"/>
          <c:showVal val="0"/>
          <c:showCatName val="0"/>
          <c:showSerName val="0"/>
          <c:showPercent val="0"/>
          <c:showBubbleSize val="0"/>
        </c:dLbls>
        <c:marker val="1"/>
        <c:smooth val="0"/>
        <c:axId val="174742912"/>
        <c:axId val="174752896"/>
      </c:lineChart>
      <c:catAx>
        <c:axId val="174742912"/>
        <c:scaling>
          <c:orientation val="minMax"/>
        </c:scaling>
        <c:delete val="1"/>
        <c:axPos val="b"/>
        <c:numFmt formatCode="General" sourceLinked="1"/>
        <c:majorTickMark val="out"/>
        <c:minorTickMark val="none"/>
        <c:tickLblPos val="nextTo"/>
        <c:crossAx val="174752896"/>
        <c:crosses val="autoZero"/>
        <c:auto val="1"/>
        <c:lblAlgn val="ctr"/>
        <c:lblOffset val="100"/>
        <c:noMultiLvlLbl val="0"/>
      </c:catAx>
      <c:valAx>
        <c:axId val="174752896"/>
        <c:scaling>
          <c:orientation val="minMax"/>
        </c:scaling>
        <c:delete val="0"/>
        <c:axPos val="l"/>
        <c:majorGridlines/>
        <c:numFmt formatCode="General" sourceLinked="1"/>
        <c:majorTickMark val="out"/>
        <c:minorTickMark val="none"/>
        <c:tickLblPos val="nextTo"/>
        <c:crossAx val="174742912"/>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c:spPr>
          <c:invertIfNegative val="0"/>
          <c:dLbls>
            <c:spPr>
              <a:noFill/>
              <a:ln>
                <a:noFill/>
              </a:ln>
              <a:effectLst/>
            </c:spPr>
            <c:txPr>
              <a:bodyPr/>
              <a:lstStyle/>
              <a:p>
                <a:pPr>
                  <a:defRPr sz="1800" b="0" i="0">
                    <a:solidFill>
                      <a:schemeClr val="bg1"/>
                    </a:solidFill>
                    <a:latin typeface="PT Sans"/>
                    <a:cs typeface="PT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Infrastrucute</c:v>
                </c:pt>
                <c:pt idx="1">
                  <c:v>Business Drivers</c:v>
                </c:pt>
                <c:pt idx="2">
                  <c:v>Applications</c:v>
                </c:pt>
              </c:strCache>
            </c:strRef>
          </c:cat>
          <c:val>
            <c:numRef>
              <c:f>Sheet1!$B$2:$B$4</c:f>
              <c:numCache>
                <c:formatCode>General</c:formatCode>
                <c:ptCount val="3"/>
                <c:pt idx="0">
                  <c:v>3</c:v>
                </c:pt>
                <c:pt idx="1">
                  <c:v>5</c:v>
                </c:pt>
                <c:pt idx="2">
                  <c:v>4</c:v>
                </c:pt>
              </c:numCache>
            </c:numRef>
          </c:val>
        </c:ser>
        <c:ser>
          <c:idx val="1"/>
          <c:order val="1"/>
          <c:tx>
            <c:strRef>
              <c:f>Sheet1!$C$1</c:f>
              <c:strCache>
                <c:ptCount val="1"/>
                <c:pt idx="0">
                  <c:v>Series 2</c:v>
                </c:pt>
              </c:strCache>
            </c:strRef>
          </c:tx>
          <c:spPr>
            <a:solidFill>
              <a:schemeClr val="accent4"/>
            </a:solidFill>
          </c:spPr>
          <c:invertIfNegative val="0"/>
          <c:dLbls>
            <c:dLbl>
              <c:idx val="0"/>
              <c:delete val="1"/>
              <c:extLst>
                <c:ext xmlns:c15="http://schemas.microsoft.com/office/drawing/2012/chart" uri="{CE6537A1-D6FC-4f65-9D91-7224C49458BB}"/>
              </c:extLst>
            </c:dLbl>
            <c:numFmt formatCode="#,##0" sourceLinked="0"/>
            <c:spPr>
              <a:noFill/>
              <a:ln>
                <a:noFill/>
              </a:ln>
              <a:effectLst/>
            </c:spPr>
            <c:txPr>
              <a:bodyPr/>
              <a:lstStyle/>
              <a:p>
                <a:pPr>
                  <a:defRPr sz="1800" b="0" i="0">
                    <a:solidFill>
                      <a:srgbClr val="FFFFFF"/>
                    </a:solidFill>
                    <a:latin typeface="Calibri"/>
                    <a:cs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Infrastrucute</c:v>
                </c:pt>
                <c:pt idx="1">
                  <c:v>Business Drivers</c:v>
                </c:pt>
                <c:pt idx="2">
                  <c:v>Applications</c:v>
                </c:pt>
              </c:strCache>
            </c:strRef>
          </c:cat>
          <c:val>
            <c:numRef>
              <c:f>Sheet1!$C$2:$C$4</c:f>
              <c:numCache>
                <c:formatCode>General</c:formatCode>
                <c:ptCount val="3"/>
                <c:pt idx="0">
                  <c:v>175</c:v>
                </c:pt>
                <c:pt idx="1">
                  <c:v>90</c:v>
                </c:pt>
                <c:pt idx="2">
                  <c:v>160</c:v>
                </c:pt>
              </c:numCache>
            </c:numRef>
          </c:val>
        </c:ser>
        <c:dLbls>
          <c:showLegendKey val="0"/>
          <c:showVal val="0"/>
          <c:showCatName val="0"/>
          <c:showSerName val="0"/>
          <c:showPercent val="0"/>
          <c:showBubbleSize val="0"/>
        </c:dLbls>
        <c:gapWidth val="66"/>
        <c:axId val="175692032"/>
        <c:axId val="175378432"/>
      </c:barChart>
      <c:catAx>
        <c:axId val="175692032"/>
        <c:scaling>
          <c:orientation val="minMax"/>
        </c:scaling>
        <c:delete val="0"/>
        <c:axPos val="b"/>
        <c:numFmt formatCode="General" sourceLinked="0"/>
        <c:majorTickMark val="none"/>
        <c:minorTickMark val="none"/>
        <c:tickLblPos val="nextTo"/>
        <c:spPr>
          <a:ln w="12700" cmpd="sng">
            <a:solidFill>
              <a:srgbClr val="898B90"/>
            </a:solidFill>
          </a:ln>
        </c:spPr>
        <c:txPr>
          <a:bodyPr/>
          <a:lstStyle/>
          <a:p>
            <a:pPr>
              <a:defRPr b="0" i="0">
                <a:solidFill>
                  <a:srgbClr val="6D6F70"/>
                </a:solidFill>
                <a:latin typeface="Calibri"/>
                <a:cs typeface="Calibri"/>
              </a:defRPr>
            </a:pPr>
            <a:endParaRPr lang="en-US"/>
          </a:p>
        </c:txPr>
        <c:crossAx val="175378432"/>
        <c:crosses val="autoZero"/>
        <c:auto val="1"/>
        <c:lblAlgn val="ctr"/>
        <c:lblOffset val="100"/>
        <c:noMultiLvlLbl val="0"/>
      </c:catAx>
      <c:valAx>
        <c:axId val="175378432"/>
        <c:scaling>
          <c:orientation val="minMax"/>
          <c:max val="200"/>
        </c:scaling>
        <c:delete val="1"/>
        <c:axPos val="l"/>
        <c:numFmt formatCode="General" sourceLinked="1"/>
        <c:majorTickMark val="out"/>
        <c:minorTickMark val="none"/>
        <c:tickLblPos val="nextTo"/>
        <c:crossAx val="175692032"/>
        <c:crosses val="autoZero"/>
        <c:crossBetween val="between"/>
        <c:majorUnit val="50"/>
      </c:valAx>
      <c:spPr>
        <a:ln w="28575" cmpd="sng">
          <a:noFill/>
        </a:ln>
      </c:spPr>
    </c:plotArea>
    <c:plotVisOnly val="1"/>
    <c:dispBlanksAs val="gap"/>
    <c:showDLblsOverMax val="0"/>
  </c:chart>
  <c:txPr>
    <a:bodyPr/>
    <a:lstStyle/>
    <a:p>
      <a:pPr>
        <a:defRPr sz="1400">
          <a:solidFill>
            <a:schemeClr val="bg2"/>
          </a:solidFill>
          <a:latin typeface="Helvetica Light"/>
          <a:cs typeface="Helvetica Light"/>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C2D1E-F62B-41B7-895E-53BE6344A4A0}" type="doc">
      <dgm:prSet loTypeId="urn:microsoft.com/office/officeart/2005/8/layout/gear1" loCatId="process" qsTypeId="urn:microsoft.com/office/officeart/2005/8/quickstyle/3d7" qsCatId="3D" csTypeId="urn:microsoft.com/office/officeart/2005/8/colors/colorful3" csCatId="colorful" phldr="1"/>
      <dgm:spPr/>
      <dgm:t>
        <a:bodyPr/>
        <a:lstStyle/>
        <a:p>
          <a:endParaRPr lang="en-US"/>
        </a:p>
      </dgm:t>
    </dgm:pt>
    <dgm:pt modelId="{A191B5D4-6C7C-4455-89E3-5A5DBB350EE3}">
      <dgm:prSet phldrT="[Text]"/>
      <dgm:spPr/>
      <dgm:t>
        <a:bodyPr/>
        <a:lstStyle/>
        <a:p>
          <a:r>
            <a:rPr lang="en-US" dirty="0" smtClean="0"/>
            <a:t>Services / Applications</a:t>
          </a:r>
          <a:endParaRPr lang="en-US" dirty="0"/>
        </a:p>
      </dgm:t>
    </dgm:pt>
    <dgm:pt modelId="{2EB89C89-0448-4C3C-BEB0-4CA464F9A790}" type="parTrans" cxnId="{2E6F2ACF-DAC0-4E62-9375-FE4C61AA6A45}">
      <dgm:prSet/>
      <dgm:spPr/>
      <dgm:t>
        <a:bodyPr/>
        <a:lstStyle/>
        <a:p>
          <a:endParaRPr lang="en-US"/>
        </a:p>
      </dgm:t>
    </dgm:pt>
    <dgm:pt modelId="{72676296-554D-408F-BEE5-EB5297B4E723}" type="sibTrans" cxnId="{2E6F2ACF-DAC0-4E62-9375-FE4C61AA6A45}">
      <dgm:prSet/>
      <dgm:spPr/>
      <dgm:t>
        <a:bodyPr/>
        <a:lstStyle/>
        <a:p>
          <a:endParaRPr lang="en-US"/>
        </a:p>
      </dgm:t>
    </dgm:pt>
    <dgm:pt modelId="{0BF7751C-E76D-40B9-9383-0BDE1945A0B5}">
      <dgm:prSet phldrT="[Text]"/>
      <dgm:spPr/>
      <dgm:t>
        <a:bodyPr/>
        <a:lstStyle/>
        <a:p>
          <a:r>
            <a:rPr lang="en-US" dirty="0" smtClean="0"/>
            <a:t>Workload / Transactions</a:t>
          </a:r>
          <a:endParaRPr lang="en-US" dirty="0"/>
        </a:p>
      </dgm:t>
    </dgm:pt>
    <dgm:pt modelId="{8451E4DA-E22E-4B8E-B15B-4565E4D14A45}" type="parTrans" cxnId="{BAADB229-41B0-4273-9EFF-E1438D0B0B95}">
      <dgm:prSet/>
      <dgm:spPr/>
      <dgm:t>
        <a:bodyPr/>
        <a:lstStyle/>
        <a:p>
          <a:endParaRPr lang="en-US"/>
        </a:p>
      </dgm:t>
    </dgm:pt>
    <dgm:pt modelId="{7066FCB7-EF2A-4944-896A-C8FC09DAD242}" type="sibTrans" cxnId="{BAADB229-41B0-4273-9EFF-E1438D0B0B95}">
      <dgm:prSet/>
      <dgm:spPr/>
      <dgm:t>
        <a:bodyPr/>
        <a:lstStyle/>
        <a:p>
          <a:endParaRPr lang="en-US"/>
        </a:p>
      </dgm:t>
    </dgm:pt>
    <dgm:pt modelId="{BDB424C4-C866-47B4-A478-ABBB3BC58AA3}">
      <dgm:prSet phldrT="[Text]"/>
      <dgm:spPr/>
      <dgm:t>
        <a:bodyPr/>
        <a:lstStyle/>
        <a:p>
          <a:r>
            <a:rPr lang="en-US" dirty="0" smtClean="0"/>
            <a:t>Components / Devices</a:t>
          </a:r>
          <a:endParaRPr lang="en-US" dirty="0"/>
        </a:p>
      </dgm:t>
    </dgm:pt>
    <dgm:pt modelId="{43636E7A-6A21-4EA1-A65D-79D492A83148}" type="parTrans" cxnId="{BE60AAD7-E1D7-41EE-A4EB-0143F2A841A0}">
      <dgm:prSet/>
      <dgm:spPr/>
      <dgm:t>
        <a:bodyPr/>
        <a:lstStyle/>
        <a:p>
          <a:endParaRPr lang="en-US"/>
        </a:p>
      </dgm:t>
    </dgm:pt>
    <dgm:pt modelId="{A07B15F7-6EBB-4BA1-B8FA-D6C29FE0E37F}" type="sibTrans" cxnId="{BE60AAD7-E1D7-41EE-A4EB-0143F2A841A0}">
      <dgm:prSet/>
      <dgm:spPr/>
      <dgm:t>
        <a:bodyPr/>
        <a:lstStyle/>
        <a:p>
          <a:endParaRPr lang="en-US"/>
        </a:p>
      </dgm:t>
    </dgm:pt>
    <dgm:pt modelId="{A690F58D-A63F-4282-8E32-7398FF08E15F}">
      <dgm:prSet phldrT="[Text]"/>
      <dgm:spPr/>
      <dgm:t>
        <a:bodyPr/>
        <a:lstStyle/>
        <a:p>
          <a:endParaRPr lang="en-US"/>
        </a:p>
      </dgm:t>
    </dgm:pt>
    <dgm:pt modelId="{238B5296-40D0-436C-AFA7-3F230FC4963B}" type="parTrans" cxnId="{87831C6A-7E83-47B7-B703-20C8A308DF71}">
      <dgm:prSet/>
      <dgm:spPr/>
      <dgm:t>
        <a:bodyPr/>
        <a:lstStyle/>
        <a:p>
          <a:endParaRPr lang="en-US"/>
        </a:p>
      </dgm:t>
    </dgm:pt>
    <dgm:pt modelId="{9D0B3428-63DA-4AD3-AF07-50CFAB3FFA88}" type="sibTrans" cxnId="{87831C6A-7E83-47B7-B703-20C8A308DF71}">
      <dgm:prSet/>
      <dgm:spPr/>
      <dgm:t>
        <a:bodyPr/>
        <a:lstStyle/>
        <a:p>
          <a:endParaRPr lang="en-US"/>
        </a:p>
      </dgm:t>
    </dgm:pt>
    <dgm:pt modelId="{D79326B2-4FDF-4D28-AC7F-07D8B324D57C}" type="pres">
      <dgm:prSet presAssocID="{49AC2D1E-F62B-41B7-895E-53BE6344A4A0}" presName="composite" presStyleCnt="0">
        <dgm:presLayoutVars>
          <dgm:chMax val="3"/>
          <dgm:animLvl val="lvl"/>
          <dgm:resizeHandles val="exact"/>
        </dgm:presLayoutVars>
      </dgm:prSet>
      <dgm:spPr/>
      <dgm:t>
        <a:bodyPr/>
        <a:lstStyle/>
        <a:p>
          <a:endParaRPr lang="en-US"/>
        </a:p>
      </dgm:t>
    </dgm:pt>
    <dgm:pt modelId="{B1969462-0AB7-4A9B-A413-09D7A7AD0789}" type="pres">
      <dgm:prSet presAssocID="{A191B5D4-6C7C-4455-89E3-5A5DBB350EE3}" presName="gear1" presStyleLbl="node1" presStyleIdx="0" presStyleCnt="3">
        <dgm:presLayoutVars>
          <dgm:chMax val="1"/>
          <dgm:bulletEnabled val="1"/>
        </dgm:presLayoutVars>
      </dgm:prSet>
      <dgm:spPr/>
      <dgm:t>
        <a:bodyPr/>
        <a:lstStyle/>
        <a:p>
          <a:endParaRPr lang="en-US"/>
        </a:p>
      </dgm:t>
    </dgm:pt>
    <dgm:pt modelId="{CAF29321-EBEE-4BC3-A87E-FE3A39C430BD}" type="pres">
      <dgm:prSet presAssocID="{A191B5D4-6C7C-4455-89E3-5A5DBB350EE3}" presName="gear1srcNode" presStyleLbl="node1" presStyleIdx="0" presStyleCnt="3"/>
      <dgm:spPr/>
      <dgm:t>
        <a:bodyPr/>
        <a:lstStyle/>
        <a:p>
          <a:endParaRPr lang="en-US"/>
        </a:p>
      </dgm:t>
    </dgm:pt>
    <dgm:pt modelId="{A692A53C-FAAB-4605-AC13-E4A93E2280DB}" type="pres">
      <dgm:prSet presAssocID="{A191B5D4-6C7C-4455-89E3-5A5DBB350EE3}" presName="gear1dstNode" presStyleLbl="node1" presStyleIdx="0" presStyleCnt="3"/>
      <dgm:spPr/>
      <dgm:t>
        <a:bodyPr/>
        <a:lstStyle/>
        <a:p>
          <a:endParaRPr lang="en-US"/>
        </a:p>
      </dgm:t>
    </dgm:pt>
    <dgm:pt modelId="{EF2B2B1E-0A8C-4B1C-BBD8-1AB3113CB70D}" type="pres">
      <dgm:prSet presAssocID="{0BF7751C-E76D-40B9-9383-0BDE1945A0B5}" presName="gear2" presStyleLbl="node1" presStyleIdx="1" presStyleCnt="3">
        <dgm:presLayoutVars>
          <dgm:chMax val="1"/>
          <dgm:bulletEnabled val="1"/>
        </dgm:presLayoutVars>
      </dgm:prSet>
      <dgm:spPr/>
      <dgm:t>
        <a:bodyPr/>
        <a:lstStyle/>
        <a:p>
          <a:endParaRPr lang="en-US"/>
        </a:p>
      </dgm:t>
    </dgm:pt>
    <dgm:pt modelId="{0EEA1006-D31D-4537-8F09-B92FD8F7DBBC}" type="pres">
      <dgm:prSet presAssocID="{0BF7751C-E76D-40B9-9383-0BDE1945A0B5}" presName="gear2srcNode" presStyleLbl="node1" presStyleIdx="1" presStyleCnt="3"/>
      <dgm:spPr/>
      <dgm:t>
        <a:bodyPr/>
        <a:lstStyle/>
        <a:p>
          <a:endParaRPr lang="en-US"/>
        </a:p>
      </dgm:t>
    </dgm:pt>
    <dgm:pt modelId="{B5994C1D-A322-4C8A-9828-24D726A6F1A7}" type="pres">
      <dgm:prSet presAssocID="{0BF7751C-E76D-40B9-9383-0BDE1945A0B5}" presName="gear2dstNode" presStyleLbl="node1" presStyleIdx="1" presStyleCnt="3"/>
      <dgm:spPr/>
      <dgm:t>
        <a:bodyPr/>
        <a:lstStyle/>
        <a:p>
          <a:endParaRPr lang="en-US"/>
        </a:p>
      </dgm:t>
    </dgm:pt>
    <dgm:pt modelId="{FE8D92A6-E214-4486-A729-583D3EFEF219}" type="pres">
      <dgm:prSet presAssocID="{BDB424C4-C866-47B4-A478-ABBB3BC58AA3}" presName="gear3" presStyleLbl="node1" presStyleIdx="2" presStyleCnt="3"/>
      <dgm:spPr/>
      <dgm:t>
        <a:bodyPr/>
        <a:lstStyle/>
        <a:p>
          <a:endParaRPr lang="en-US"/>
        </a:p>
      </dgm:t>
    </dgm:pt>
    <dgm:pt modelId="{589FF223-09A5-4DDD-8261-8B87A5BC1EA9}" type="pres">
      <dgm:prSet presAssocID="{BDB424C4-C866-47B4-A478-ABBB3BC58AA3}" presName="gear3tx" presStyleLbl="node1" presStyleIdx="2" presStyleCnt="3">
        <dgm:presLayoutVars>
          <dgm:chMax val="1"/>
          <dgm:bulletEnabled val="1"/>
        </dgm:presLayoutVars>
      </dgm:prSet>
      <dgm:spPr/>
      <dgm:t>
        <a:bodyPr/>
        <a:lstStyle/>
        <a:p>
          <a:endParaRPr lang="en-US"/>
        </a:p>
      </dgm:t>
    </dgm:pt>
    <dgm:pt modelId="{6ACA3150-FDE9-4BFC-B9A7-46385AD74ED5}" type="pres">
      <dgm:prSet presAssocID="{BDB424C4-C866-47B4-A478-ABBB3BC58AA3}" presName="gear3srcNode" presStyleLbl="node1" presStyleIdx="2" presStyleCnt="3"/>
      <dgm:spPr/>
      <dgm:t>
        <a:bodyPr/>
        <a:lstStyle/>
        <a:p>
          <a:endParaRPr lang="en-US"/>
        </a:p>
      </dgm:t>
    </dgm:pt>
    <dgm:pt modelId="{79BE796A-5B46-4513-BE99-F43FBD5444C2}" type="pres">
      <dgm:prSet presAssocID="{BDB424C4-C866-47B4-A478-ABBB3BC58AA3}" presName="gear3dstNode" presStyleLbl="node1" presStyleIdx="2" presStyleCnt="3"/>
      <dgm:spPr/>
      <dgm:t>
        <a:bodyPr/>
        <a:lstStyle/>
        <a:p>
          <a:endParaRPr lang="en-US"/>
        </a:p>
      </dgm:t>
    </dgm:pt>
    <dgm:pt modelId="{3D7AC642-B6AF-499D-822B-C85D6A6D6DA2}" type="pres">
      <dgm:prSet presAssocID="{72676296-554D-408F-BEE5-EB5297B4E723}" presName="connector1" presStyleLbl="sibTrans2D1" presStyleIdx="0" presStyleCnt="3"/>
      <dgm:spPr/>
      <dgm:t>
        <a:bodyPr/>
        <a:lstStyle/>
        <a:p>
          <a:endParaRPr lang="en-US"/>
        </a:p>
      </dgm:t>
    </dgm:pt>
    <dgm:pt modelId="{3563018D-ACF4-463E-8985-2D2F906C17F2}" type="pres">
      <dgm:prSet presAssocID="{7066FCB7-EF2A-4944-896A-C8FC09DAD242}" presName="connector2" presStyleLbl="sibTrans2D1" presStyleIdx="1" presStyleCnt="3"/>
      <dgm:spPr/>
      <dgm:t>
        <a:bodyPr/>
        <a:lstStyle/>
        <a:p>
          <a:endParaRPr lang="en-US"/>
        </a:p>
      </dgm:t>
    </dgm:pt>
    <dgm:pt modelId="{A35D6D90-DDC6-4658-A3BA-11DFE5292B4E}" type="pres">
      <dgm:prSet presAssocID="{A07B15F7-6EBB-4BA1-B8FA-D6C29FE0E37F}" presName="connector3" presStyleLbl="sibTrans2D1" presStyleIdx="2" presStyleCnt="3"/>
      <dgm:spPr/>
      <dgm:t>
        <a:bodyPr/>
        <a:lstStyle/>
        <a:p>
          <a:endParaRPr lang="en-US"/>
        </a:p>
      </dgm:t>
    </dgm:pt>
  </dgm:ptLst>
  <dgm:cxnLst>
    <dgm:cxn modelId="{4DE8EAF2-1592-408B-B6C8-B2CB8411E25F}" type="presOf" srcId="{BDB424C4-C866-47B4-A478-ABBB3BC58AA3}" destId="{79BE796A-5B46-4513-BE99-F43FBD5444C2}" srcOrd="3" destOrd="0" presId="urn:microsoft.com/office/officeart/2005/8/layout/gear1"/>
    <dgm:cxn modelId="{E3750092-BD7E-4510-B36E-7731FF5CB14F}" type="presOf" srcId="{BDB424C4-C866-47B4-A478-ABBB3BC58AA3}" destId="{6ACA3150-FDE9-4BFC-B9A7-46385AD74ED5}" srcOrd="2" destOrd="0" presId="urn:microsoft.com/office/officeart/2005/8/layout/gear1"/>
    <dgm:cxn modelId="{BAADB229-41B0-4273-9EFF-E1438D0B0B95}" srcId="{49AC2D1E-F62B-41B7-895E-53BE6344A4A0}" destId="{0BF7751C-E76D-40B9-9383-0BDE1945A0B5}" srcOrd="1" destOrd="0" parTransId="{8451E4DA-E22E-4B8E-B15B-4565E4D14A45}" sibTransId="{7066FCB7-EF2A-4944-896A-C8FC09DAD242}"/>
    <dgm:cxn modelId="{9D733A3C-A950-4286-B0AC-30D5A5B465EB}" type="presOf" srcId="{A191B5D4-6C7C-4455-89E3-5A5DBB350EE3}" destId="{A692A53C-FAAB-4605-AC13-E4A93E2280DB}" srcOrd="2" destOrd="0" presId="urn:microsoft.com/office/officeart/2005/8/layout/gear1"/>
    <dgm:cxn modelId="{87831C6A-7E83-47B7-B703-20C8A308DF71}" srcId="{49AC2D1E-F62B-41B7-895E-53BE6344A4A0}" destId="{A690F58D-A63F-4282-8E32-7398FF08E15F}" srcOrd="3" destOrd="0" parTransId="{238B5296-40D0-436C-AFA7-3F230FC4963B}" sibTransId="{9D0B3428-63DA-4AD3-AF07-50CFAB3FFA88}"/>
    <dgm:cxn modelId="{39A987ED-6C57-4FE4-AC11-2546E4F0FFFB}" type="presOf" srcId="{A191B5D4-6C7C-4455-89E3-5A5DBB350EE3}" destId="{B1969462-0AB7-4A9B-A413-09D7A7AD0789}" srcOrd="0" destOrd="0" presId="urn:microsoft.com/office/officeart/2005/8/layout/gear1"/>
    <dgm:cxn modelId="{9539C937-A75A-4654-8836-0BE7BBBAC96A}" type="presOf" srcId="{A191B5D4-6C7C-4455-89E3-5A5DBB350EE3}" destId="{CAF29321-EBEE-4BC3-A87E-FE3A39C430BD}" srcOrd="1" destOrd="0" presId="urn:microsoft.com/office/officeart/2005/8/layout/gear1"/>
    <dgm:cxn modelId="{0489029C-FAA6-47BC-BB6D-124140929369}" type="presOf" srcId="{49AC2D1E-F62B-41B7-895E-53BE6344A4A0}" destId="{D79326B2-4FDF-4D28-AC7F-07D8B324D57C}" srcOrd="0" destOrd="0" presId="urn:microsoft.com/office/officeart/2005/8/layout/gear1"/>
    <dgm:cxn modelId="{E08CCAF2-85F2-481C-AD3D-7C2DD41365FE}" type="presOf" srcId="{0BF7751C-E76D-40B9-9383-0BDE1945A0B5}" destId="{0EEA1006-D31D-4537-8F09-B92FD8F7DBBC}" srcOrd="1" destOrd="0" presId="urn:microsoft.com/office/officeart/2005/8/layout/gear1"/>
    <dgm:cxn modelId="{E7F2FBF7-59E9-4971-9803-97C250D66CC6}" type="presOf" srcId="{72676296-554D-408F-BEE5-EB5297B4E723}" destId="{3D7AC642-B6AF-499D-822B-C85D6A6D6DA2}" srcOrd="0" destOrd="0" presId="urn:microsoft.com/office/officeart/2005/8/layout/gear1"/>
    <dgm:cxn modelId="{2E6F2ACF-DAC0-4E62-9375-FE4C61AA6A45}" srcId="{49AC2D1E-F62B-41B7-895E-53BE6344A4A0}" destId="{A191B5D4-6C7C-4455-89E3-5A5DBB350EE3}" srcOrd="0" destOrd="0" parTransId="{2EB89C89-0448-4C3C-BEB0-4CA464F9A790}" sibTransId="{72676296-554D-408F-BEE5-EB5297B4E723}"/>
    <dgm:cxn modelId="{BE60AAD7-E1D7-41EE-A4EB-0143F2A841A0}" srcId="{49AC2D1E-F62B-41B7-895E-53BE6344A4A0}" destId="{BDB424C4-C866-47B4-A478-ABBB3BC58AA3}" srcOrd="2" destOrd="0" parTransId="{43636E7A-6A21-4EA1-A65D-79D492A83148}" sibTransId="{A07B15F7-6EBB-4BA1-B8FA-D6C29FE0E37F}"/>
    <dgm:cxn modelId="{FCB2300C-C29C-4CCA-AF65-4FBCF95C383A}" type="presOf" srcId="{0BF7751C-E76D-40B9-9383-0BDE1945A0B5}" destId="{EF2B2B1E-0A8C-4B1C-BBD8-1AB3113CB70D}" srcOrd="0" destOrd="0" presId="urn:microsoft.com/office/officeart/2005/8/layout/gear1"/>
    <dgm:cxn modelId="{13D75AEC-BF40-46F8-B691-C09A07620841}" type="presOf" srcId="{7066FCB7-EF2A-4944-896A-C8FC09DAD242}" destId="{3563018D-ACF4-463E-8985-2D2F906C17F2}" srcOrd="0" destOrd="0" presId="urn:microsoft.com/office/officeart/2005/8/layout/gear1"/>
    <dgm:cxn modelId="{826DEB20-971B-4A58-AEE9-68F59576C33B}" type="presOf" srcId="{BDB424C4-C866-47B4-A478-ABBB3BC58AA3}" destId="{589FF223-09A5-4DDD-8261-8B87A5BC1EA9}" srcOrd="1" destOrd="0" presId="urn:microsoft.com/office/officeart/2005/8/layout/gear1"/>
    <dgm:cxn modelId="{52F88531-2711-4C0E-82D4-E0ED79020187}" type="presOf" srcId="{0BF7751C-E76D-40B9-9383-0BDE1945A0B5}" destId="{B5994C1D-A322-4C8A-9828-24D726A6F1A7}" srcOrd="2" destOrd="0" presId="urn:microsoft.com/office/officeart/2005/8/layout/gear1"/>
    <dgm:cxn modelId="{B0DD132C-5FA9-43A2-BE38-6FD92F7765ED}" type="presOf" srcId="{BDB424C4-C866-47B4-A478-ABBB3BC58AA3}" destId="{FE8D92A6-E214-4486-A729-583D3EFEF219}" srcOrd="0" destOrd="0" presId="urn:microsoft.com/office/officeart/2005/8/layout/gear1"/>
    <dgm:cxn modelId="{6D9E52BC-93F0-4013-947B-4E1CC3BC8889}" type="presOf" srcId="{A07B15F7-6EBB-4BA1-B8FA-D6C29FE0E37F}" destId="{A35D6D90-DDC6-4658-A3BA-11DFE5292B4E}" srcOrd="0" destOrd="0" presId="urn:microsoft.com/office/officeart/2005/8/layout/gear1"/>
    <dgm:cxn modelId="{FCED9DE7-6962-42D2-A72D-C34CB579A128}" type="presParOf" srcId="{D79326B2-4FDF-4D28-AC7F-07D8B324D57C}" destId="{B1969462-0AB7-4A9B-A413-09D7A7AD0789}" srcOrd="0" destOrd="0" presId="urn:microsoft.com/office/officeart/2005/8/layout/gear1"/>
    <dgm:cxn modelId="{4BC23FB3-518E-4F09-A991-8BEF03319D41}" type="presParOf" srcId="{D79326B2-4FDF-4D28-AC7F-07D8B324D57C}" destId="{CAF29321-EBEE-4BC3-A87E-FE3A39C430BD}" srcOrd="1" destOrd="0" presId="urn:microsoft.com/office/officeart/2005/8/layout/gear1"/>
    <dgm:cxn modelId="{EE4A46FD-CAC7-4E6A-A3BF-240AFF9C8D18}" type="presParOf" srcId="{D79326B2-4FDF-4D28-AC7F-07D8B324D57C}" destId="{A692A53C-FAAB-4605-AC13-E4A93E2280DB}" srcOrd="2" destOrd="0" presId="urn:microsoft.com/office/officeart/2005/8/layout/gear1"/>
    <dgm:cxn modelId="{723B564F-8E18-4EFA-8D9B-36D125106D61}" type="presParOf" srcId="{D79326B2-4FDF-4D28-AC7F-07D8B324D57C}" destId="{EF2B2B1E-0A8C-4B1C-BBD8-1AB3113CB70D}" srcOrd="3" destOrd="0" presId="urn:microsoft.com/office/officeart/2005/8/layout/gear1"/>
    <dgm:cxn modelId="{358DEFCE-A1F1-409F-83AF-D1F251E0779B}" type="presParOf" srcId="{D79326B2-4FDF-4D28-AC7F-07D8B324D57C}" destId="{0EEA1006-D31D-4537-8F09-B92FD8F7DBBC}" srcOrd="4" destOrd="0" presId="urn:microsoft.com/office/officeart/2005/8/layout/gear1"/>
    <dgm:cxn modelId="{C47DA21F-0F5E-462A-B376-32529B64CC9F}" type="presParOf" srcId="{D79326B2-4FDF-4D28-AC7F-07D8B324D57C}" destId="{B5994C1D-A322-4C8A-9828-24D726A6F1A7}" srcOrd="5" destOrd="0" presId="urn:microsoft.com/office/officeart/2005/8/layout/gear1"/>
    <dgm:cxn modelId="{E39754B6-3495-4AAC-BC82-211E5484C3B4}" type="presParOf" srcId="{D79326B2-4FDF-4D28-AC7F-07D8B324D57C}" destId="{FE8D92A6-E214-4486-A729-583D3EFEF219}" srcOrd="6" destOrd="0" presId="urn:microsoft.com/office/officeart/2005/8/layout/gear1"/>
    <dgm:cxn modelId="{50A13F07-1A5B-40BB-89E4-1801DD3FD0FC}" type="presParOf" srcId="{D79326B2-4FDF-4D28-AC7F-07D8B324D57C}" destId="{589FF223-09A5-4DDD-8261-8B87A5BC1EA9}" srcOrd="7" destOrd="0" presId="urn:microsoft.com/office/officeart/2005/8/layout/gear1"/>
    <dgm:cxn modelId="{2250B07D-0359-4A08-AA7B-F8D617240B17}" type="presParOf" srcId="{D79326B2-4FDF-4D28-AC7F-07D8B324D57C}" destId="{6ACA3150-FDE9-4BFC-B9A7-46385AD74ED5}" srcOrd="8" destOrd="0" presId="urn:microsoft.com/office/officeart/2005/8/layout/gear1"/>
    <dgm:cxn modelId="{BDDF0447-2AF2-4638-A99D-2F1A4B1342B9}" type="presParOf" srcId="{D79326B2-4FDF-4D28-AC7F-07D8B324D57C}" destId="{79BE796A-5B46-4513-BE99-F43FBD5444C2}" srcOrd="9" destOrd="0" presId="urn:microsoft.com/office/officeart/2005/8/layout/gear1"/>
    <dgm:cxn modelId="{2BE6CB7F-B5E7-4EC2-AAC1-2E5E9B541B6A}" type="presParOf" srcId="{D79326B2-4FDF-4D28-AC7F-07D8B324D57C}" destId="{3D7AC642-B6AF-499D-822B-C85D6A6D6DA2}" srcOrd="10" destOrd="0" presId="urn:microsoft.com/office/officeart/2005/8/layout/gear1"/>
    <dgm:cxn modelId="{B91D2F16-B362-441F-AC27-530A5FE5BAA3}" type="presParOf" srcId="{D79326B2-4FDF-4D28-AC7F-07D8B324D57C}" destId="{3563018D-ACF4-463E-8985-2D2F906C17F2}" srcOrd="11" destOrd="0" presId="urn:microsoft.com/office/officeart/2005/8/layout/gear1"/>
    <dgm:cxn modelId="{90CEE53A-1593-4D9B-9758-2F8BA0FE8844}" type="presParOf" srcId="{D79326B2-4FDF-4D28-AC7F-07D8B324D57C}" destId="{A35D6D90-DDC6-4658-A3BA-11DFE5292B4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C2D1E-F62B-41B7-895E-53BE6344A4A0}" type="doc">
      <dgm:prSet loTypeId="urn:microsoft.com/office/officeart/2005/8/layout/gear1" loCatId="process" qsTypeId="urn:microsoft.com/office/officeart/2005/8/quickstyle/3d7" qsCatId="3D" csTypeId="urn:microsoft.com/office/officeart/2005/8/colors/colorful3" csCatId="colorful" phldr="1"/>
      <dgm:spPr/>
      <dgm:t>
        <a:bodyPr/>
        <a:lstStyle/>
        <a:p>
          <a:endParaRPr lang="en-US"/>
        </a:p>
      </dgm:t>
    </dgm:pt>
    <dgm:pt modelId="{A191B5D4-6C7C-4455-89E3-5A5DBB350EE3}">
      <dgm:prSet phldrT="[Text]"/>
      <dgm:spPr/>
      <dgm:t>
        <a:bodyPr/>
        <a:lstStyle/>
        <a:p>
          <a:r>
            <a:rPr lang="en-US" dirty="0" smtClean="0"/>
            <a:t>Services / Applications</a:t>
          </a:r>
          <a:endParaRPr lang="en-US" dirty="0"/>
        </a:p>
      </dgm:t>
    </dgm:pt>
    <dgm:pt modelId="{2EB89C89-0448-4C3C-BEB0-4CA464F9A790}" type="parTrans" cxnId="{2E6F2ACF-DAC0-4E62-9375-FE4C61AA6A45}">
      <dgm:prSet/>
      <dgm:spPr/>
      <dgm:t>
        <a:bodyPr/>
        <a:lstStyle/>
        <a:p>
          <a:endParaRPr lang="en-US"/>
        </a:p>
      </dgm:t>
    </dgm:pt>
    <dgm:pt modelId="{72676296-554D-408F-BEE5-EB5297B4E723}" type="sibTrans" cxnId="{2E6F2ACF-DAC0-4E62-9375-FE4C61AA6A45}">
      <dgm:prSet/>
      <dgm:spPr/>
      <dgm:t>
        <a:bodyPr/>
        <a:lstStyle/>
        <a:p>
          <a:endParaRPr lang="en-US"/>
        </a:p>
      </dgm:t>
    </dgm:pt>
    <dgm:pt modelId="{0BF7751C-E76D-40B9-9383-0BDE1945A0B5}">
      <dgm:prSet phldrT="[Text]"/>
      <dgm:spPr/>
      <dgm:t>
        <a:bodyPr/>
        <a:lstStyle/>
        <a:p>
          <a:r>
            <a:rPr lang="en-US" dirty="0" smtClean="0"/>
            <a:t>Workload / Transactions</a:t>
          </a:r>
          <a:endParaRPr lang="en-US" dirty="0"/>
        </a:p>
      </dgm:t>
    </dgm:pt>
    <dgm:pt modelId="{8451E4DA-E22E-4B8E-B15B-4565E4D14A45}" type="parTrans" cxnId="{BAADB229-41B0-4273-9EFF-E1438D0B0B95}">
      <dgm:prSet/>
      <dgm:spPr/>
      <dgm:t>
        <a:bodyPr/>
        <a:lstStyle/>
        <a:p>
          <a:endParaRPr lang="en-US"/>
        </a:p>
      </dgm:t>
    </dgm:pt>
    <dgm:pt modelId="{7066FCB7-EF2A-4944-896A-C8FC09DAD242}" type="sibTrans" cxnId="{BAADB229-41B0-4273-9EFF-E1438D0B0B95}">
      <dgm:prSet/>
      <dgm:spPr/>
      <dgm:t>
        <a:bodyPr/>
        <a:lstStyle/>
        <a:p>
          <a:endParaRPr lang="en-US"/>
        </a:p>
      </dgm:t>
    </dgm:pt>
    <dgm:pt modelId="{BDB424C4-C866-47B4-A478-ABBB3BC58AA3}">
      <dgm:prSet phldrT="[Text]"/>
      <dgm:spPr/>
      <dgm:t>
        <a:bodyPr/>
        <a:lstStyle/>
        <a:p>
          <a:r>
            <a:rPr lang="en-US" dirty="0" smtClean="0"/>
            <a:t>Components / Devices</a:t>
          </a:r>
          <a:endParaRPr lang="en-US" dirty="0"/>
        </a:p>
      </dgm:t>
    </dgm:pt>
    <dgm:pt modelId="{43636E7A-6A21-4EA1-A65D-79D492A83148}" type="parTrans" cxnId="{BE60AAD7-E1D7-41EE-A4EB-0143F2A841A0}">
      <dgm:prSet/>
      <dgm:spPr/>
      <dgm:t>
        <a:bodyPr/>
        <a:lstStyle/>
        <a:p>
          <a:endParaRPr lang="en-US"/>
        </a:p>
      </dgm:t>
    </dgm:pt>
    <dgm:pt modelId="{A07B15F7-6EBB-4BA1-B8FA-D6C29FE0E37F}" type="sibTrans" cxnId="{BE60AAD7-E1D7-41EE-A4EB-0143F2A841A0}">
      <dgm:prSet/>
      <dgm:spPr/>
      <dgm:t>
        <a:bodyPr/>
        <a:lstStyle/>
        <a:p>
          <a:endParaRPr lang="en-US"/>
        </a:p>
      </dgm:t>
    </dgm:pt>
    <dgm:pt modelId="{A690F58D-A63F-4282-8E32-7398FF08E15F}">
      <dgm:prSet phldrT="[Text]"/>
      <dgm:spPr/>
      <dgm:t>
        <a:bodyPr/>
        <a:lstStyle/>
        <a:p>
          <a:endParaRPr lang="en-US"/>
        </a:p>
      </dgm:t>
    </dgm:pt>
    <dgm:pt modelId="{238B5296-40D0-436C-AFA7-3F230FC4963B}" type="parTrans" cxnId="{87831C6A-7E83-47B7-B703-20C8A308DF71}">
      <dgm:prSet/>
      <dgm:spPr/>
      <dgm:t>
        <a:bodyPr/>
        <a:lstStyle/>
        <a:p>
          <a:endParaRPr lang="en-US"/>
        </a:p>
      </dgm:t>
    </dgm:pt>
    <dgm:pt modelId="{9D0B3428-63DA-4AD3-AF07-50CFAB3FFA88}" type="sibTrans" cxnId="{87831C6A-7E83-47B7-B703-20C8A308DF71}">
      <dgm:prSet/>
      <dgm:spPr/>
      <dgm:t>
        <a:bodyPr/>
        <a:lstStyle/>
        <a:p>
          <a:endParaRPr lang="en-US"/>
        </a:p>
      </dgm:t>
    </dgm:pt>
    <dgm:pt modelId="{D79326B2-4FDF-4D28-AC7F-07D8B324D57C}" type="pres">
      <dgm:prSet presAssocID="{49AC2D1E-F62B-41B7-895E-53BE6344A4A0}" presName="composite" presStyleCnt="0">
        <dgm:presLayoutVars>
          <dgm:chMax val="3"/>
          <dgm:animLvl val="lvl"/>
          <dgm:resizeHandles val="exact"/>
        </dgm:presLayoutVars>
      </dgm:prSet>
      <dgm:spPr/>
      <dgm:t>
        <a:bodyPr/>
        <a:lstStyle/>
        <a:p>
          <a:endParaRPr lang="en-US"/>
        </a:p>
      </dgm:t>
    </dgm:pt>
    <dgm:pt modelId="{B1969462-0AB7-4A9B-A413-09D7A7AD0789}" type="pres">
      <dgm:prSet presAssocID="{A191B5D4-6C7C-4455-89E3-5A5DBB350EE3}" presName="gear1" presStyleLbl="node1" presStyleIdx="0" presStyleCnt="3">
        <dgm:presLayoutVars>
          <dgm:chMax val="1"/>
          <dgm:bulletEnabled val="1"/>
        </dgm:presLayoutVars>
      </dgm:prSet>
      <dgm:spPr/>
      <dgm:t>
        <a:bodyPr/>
        <a:lstStyle/>
        <a:p>
          <a:endParaRPr lang="en-US"/>
        </a:p>
      </dgm:t>
    </dgm:pt>
    <dgm:pt modelId="{CAF29321-EBEE-4BC3-A87E-FE3A39C430BD}" type="pres">
      <dgm:prSet presAssocID="{A191B5D4-6C7C-4455-89E3-5A5DBB350EE3}" presName="gear1srcNode" presStyleLbl="node1" presStyleIdx="0" presStyleCnt="3"/>
      <dgm:spPr/>
      <dgm:t>
        <a:bodyPr/>
        <a:lstStyle/>
        <a:p>
          <a:endParaRPr lang="en-US"/>
        </a:p>
      </dgm:t>
    </dgm:pt>
    <dgm:pt modelId="{A692A53C-FAAB-4605-AC13-E4A93E2280DB}" type="pres">
      <dgm:prSet presAssocID="{A191B5D4-6C7C-4455-89E3-5A5DBB350EE3}" presName="gear1dstNode" presStyleLbl="node1" presStyleIdx="0" presStyleCnt="3"/>
      <dgm:spPr/>
      <dgm:t>
        <a:bodyPr/>
        <a:lstStyle/>
        <a:p>
          <a:endParaRPr lang="en-US"/>
        </a:p>
      </dgm:t>
    </dgm:pt>
    <dgm:pt modelId="{EF2B2B1E-0A8C-4B1C-BBD8-1AB3113CB70D}" type="pres">
      <dgm:prSet presAssocID="{0BF7751C-E76D-40B9-9383-0BDE1945A0B5}" presName="gear2" presStyleLbl="node1" presStyleIdx="1" presStyleCnt="3">
        <dgm:presLayoutVars>
          <dgm:chMax val="1"/>
          <dgm:bulletEnabled val="1"/>
        </dgm:presLayoutVars>
      </dgm:prSet>
      <dgm:spPr/>
      <dgm:t>
        <a:bodyPr/>
        <a:lstStyle/>
        <a:p>
          <a:endParaRPr lang="en-US"/>
        </a:p>
      </dgm:t>
    </dgm:pt>
    <dgm:pt modelId="{0EEA1006-D31D-4537-8F09-B92FD8F7DBBC}" type="pres">
      <dgm:prSet presAssocID="{0BF7751C-E76D-40B9-9383-0BDE1945A0B5}" presName="gear2srcNode" presStyleLbl="node1" presStyleIdx="1" presStyleCnt="3"/>
      <dgm:spPr/>
      <dgm:t>
        <a:bodyPr/>
        <a:lstStyle/>
        <a:p>
          <a:endParaRPr lang="en-US"/>
        </a:p>
      </dgm:t>
    </dgm:pt>
    <dgm:pt modelId="{B5994C1D-A322-4C8A-9828-24D726A6F1A7}" type="pres">
      <dgm:prSet presAssocID="{0BF7751C-E76D-40B9-9383-0BDE1945A0B5}" presName="gear2dstNode" presStyleLbl="node1" presStyleIdx="1" presStyleCnt="3"/>
      <dgm:spPr/>
      <dgm:t>
        <a:bodyPr/>
        <a:lstStyle/>
        <a:p>
          <a:endParaRPr lang="en-US"/>
        </a:p>
      </dgm:t>
    </dgm:pt>
    <dgm:pt modelId="{FE8D92A6-E214-4486-A729-583D3EFEF219}" type="pres">
      <dgm:prSet presAssocID="{BDB424C4-C866-47B4-A478-ABBB3BC58AA3}" presName="gear3" presStyleLbl="node1" presStyleIdx="2" presStyleCnt="3"/>
      <dgm:spPr/>
      <dgm:t>
        <a:bodyPr/>
        <a:lstStyle/>
        <a:p>
          <a:endParaRPr lang="en-US"/>
        </a:p>
      </dgm:t>
    </dgm:pt>
    <dgm:pt modelId="{589FF223-09A5-4DDD-8261-8B87A5BC1EA9}" type="pres">
      <dgm:prSet presAssocID="{BDB424C4-C866-47B4-A478-ABBB3BC58AA3}" presName="gear3tx" presStyleLbl="node1" presStyleIdx="2" presStyleCnt="3">
        <dgm:presLayoutVars>
          <dgm:chMax val="1"/>
          <dgm:bulletEnabled val="1"/>
        </dgm:presLayoutVars>
      </dgm:prSet>
      <dgm:spPr/>
      <dgm:t>
        <a:bodyPr/>
        <a:lstStyle/>
        <a:p>
          <a:endParaRPr lang="en-US"/>
        </a:p>
      </dgm:t>
    </dgm:pt>
    <dgm:pt modelId="{6ACA3150-FDE9-4BFC-B9A7-46385AD74ED5}" type="pres">
      <dgm:prSet presAssocID="{BDB424C4-C866-47B4-A478-ABBB3BC58AA3}" presName="gear3srcNode" presStyleLbl="node1" presStyleIdx="2" presStyleCnt="3"/>
      <dgm:spPr/>
      <dgm:t>
        <a:bodyPr/>
        <a:lstStyle/>
        <a:p>
          <a:endParaRPr lang="en-US"/>
        </a:p>
      </dgm:t>
    </dgm:pt>
    <dgm:pt modelId="{79BE796A-5B46-4513-BE99-F43FBD5444C2}" type="pres">
      <dgm:prSet presAssocID="{BDB424C4-C866-47B4-A478-ABBB3BC58AA3}" presName="gear3dstNode" presStyleLbl="node1" presStyleIdx="2" presStyleCnt="3"/>
      <dgm:spPr/>
      <dgm:t>
        <a:bodyPr/>
        <a:lstStyle/>
        <a:p>
          <a:endParaRPr lang="en-US"/>
        </a:p>
      </dgm:t>
    </dgm:pt>
    <dgm:pt modelId="{3D7AC642-B6AF-499D-822B-C85D6A6D6DA2}" type="pres">
      <dgm:prSet presAssocID="{72676296-554D-408F-BEE5-EB5297B4E723}" presName="connector1" presStyleLbl="sibTrans2D1" presStyleIdx="0" presStyleCnt="3"/>
      <dgm:spPr/>
      <dgm:t>
        <a:bodyPr/>
        <a:lstStyle/>
        <a:p>
          <a:endParaRPr lang="en-US"/>
        </a:p>
      </dgm:t>
    </dgm:pt>
    <dgm:pt modelId="{3563018D-ACF4-463E-8985-2D2F906C17F2}" type="pres">
      <dgm:prSet presAssocID="{7066FCB7-EF2A-4944-896A-C8FC09DAD242}" presName="connector2" presStyleLbl="sibTrans2D1" presStyleIdx="1" presStyleCnt="3"/>
      <dgm:spPr/>
      <dgm:t>
        <a:bodyPr/>
        <a:lstStyle/>
        <a:p>
          <a:endParaRPr lang="en-US"/>
        </a:p>
      </dgm:t>
    </dgm:pt>
    <dgm:pt modelId="{A35D6D90-DDC6-4658-A3BA-11DFE5292B4E}" type="pres">
      <dgm:prSet presAssocID="{A07B15F7-6EBB-4BA1-B8FA-D6C29FE0E37F}" presName="connector3" presStyleLbl="sibTrans2D1" presStyleIdx="2" presStyleCnt="3"/>
      <dgm:spPr/>
      <dgm:t>
        <a:bodyPr/>
        <a:lstStyle/>
        <a:p>
          <a:endParaRPr lang="en-US"/>
        </a:p>
      </dgm:t>
    </dgm:pt>
  </dgm:ptLst>
  <dgm:cxnLst>
    <dgm:cxn modelId="{1ED665C2-F7FB-4F49-947F-AA06A0139576}" type="presOf" srcId="{72676296-554D-408F-BEE5-EB5297B4E723}" destId="{3D7AC642-B6AF-499D-822B-C85D6A6D6DA2}" srcOrd="0" destOrd="0" presId="urn:microsoft.com/office/officeart/2005/8/layout/gear1"/>
    <dgm:cxn modelId="{BAADB229-41B0-4273-9EFF-E1438D0B0B95}" srcId="{49AC2D1E-F62B-41B7-895E-53BE6344A4A0}" destId="{0BF7751C-E76D-40B9-9383-0BDE1945A0B5}" srcOrd="1" destOrd="0" parTransId="{8451E4DA-E22E-4B8E-B15B-4565E4D14A45}" sibTransId="{7066FCB7-EF2A-4944-896A-C8FC09DAD242}"/>
    <dgm:cxn modelId="{DF403202-2926-4BFB-BE62-7DF89697361A}" type="presOf" srcId="{A191B5D4-6C7C-4455-89E3-5A5DBB350EE3}" destId="{A692A53C-FAAB-4605-AC13-E4A93E2280DB}" srcOrd="2" destOrd="0" presId="urn:microsoft.com/office/officeart/2005/8/layout/gear1"/>
    <dgm:cxn modelId="{77F13841-23AD-4953-B8E8-EF76A734E801}" type="presOf" srcId="{A07B15F7-6EBB-4BA1-B8FA-D6C29FE0E37F}" destId="{A35D6D90-DDC6-4658-A3BA-11DFE5292B4E}" srcOrd="0" destOrd="0" presId="urn:microsoft.com/office/officeart/2005/8/layout/gear1"/>
    <dgm:cxn modelId="{87831C6A-7E83-47B7-B703-20C8A308DF71}" srcId="{49AC2D1E-F62B-41B7-895E-53BE6344A4A0}" destId="{A690F58D-A63F-4282-8E32-7398FF08E15F}" srcOrd="3" destOrd="0" parTransId="{238B5296-40D0-436C-AFA7-3F230FC4963B}" sibTransId="{9D0B3428-63DA-4AD3-AF07-50CFAB3FFA88}"/>
    <dgm:cxn modelId="{C2CEFF5D-5A79-426C-8219-6CE1EED341F3}" type="presOf" srcId="{BDB424C4-C866-47B4-A478-ABBB3BC58AA3}" destId="{FE8D92A6-E214-4486-A729-583D3EFEF219}" srcOrd="0" destOrd="0" presId="urn:microsoft.com/office/officeart/2005/8/layout/gear1"/>
    <dgm:cxn modelId="{BFF7F53D-5AC9-47AF-A5AF-21E37DECA26C}" type="presOf" srcId="{0BF7751C-E76D-40B9-9383-0BDE1945A0B5}" destId="{0EEA1006-D31D-4537-8F09-B92FD8F7DBBC}" srcOrd="1" destOrd="0" presId="urn:microsoft.com/office/officeart/2005/8/layout/gear1"/>
    <dgm:cxn modelId="{86024770-4D05-42E3-A504-E6864CF9F0CE}" type="presOf" srcId="{A191B5D4-6C7C-4455-89E3-5A5DBB350EE3}" destId="{B1969462-0AB7-4A9B-A413-09D7A7AD0789}" srcOrd="0" destOrd="0" presId="urn:microsoft.com/office/officeart/2005/8/layout/gear1"/>
    <dgm:cxn modelId="{4D788223-1ED1-4197-B6D4-DF551AA4A66F}" type="presOf" srcId="{A191B5D4-6C7C-4455-89E3-5A5DBB350EE3}" destId="{CAF29321-EBEE-4BC3-A87E-FE3A39C430BD}" srcOrd="1" destOrd="0" presId="urn:microsoft.com/office/officeart/2005/8/layout/gear1"/>
    <dgm:cxn modelId="{2E6F2ACF-DAC0-4E62-9375-FE4C61AA6A45}" srcId="{49AC2D1E-F62B-41B7-895E-53BE6344A4A0}" destId="{A191B5D4-6C7C-4455-89E3-5A5DBB350EE3}" srcOrd="0" destOrd="0" parTransId="{2EB89C89-0448-4C3C-BEB0-4CA464F9A790}" sibTransId="{72676296-554D-408F-BEE5-EB5297B4E723}"/>
    <dgm:cxn modelId="{CCA99FB8-635B-4AF4-9E4A-E7BBF5F847A2}" type="presOf" srcId="{0BF7751C-E76D-40B9-9383-0BDE1945A0B5}" destId="{EF2B2B1E-0A8C-4B1C-BBD8-1AB3113CB70D}" srcOrd="0" destOrd="0" presId="urn:microsoft.com/office/officeart/2005/8/layout/gear1"/>
    <dgm:cxn modelId="{BE60AAD7-E1D7-41EE-A4EB-0143F2A841A0}" srcId="{49AC2D1E-F62B-41B7-895E-53BE6344A4A0}" destId="{BDB424C4-C866-47B4-A478-ABBB3BC58AA3}" srcOrd="2" destOrd="0" parTransId="{43636E7A-6A21-4EA1-A65D-79D492A83148}" sibTransId="{A07B15F7-6EBB-4BA1-B8FA-D6C29FE0E37F}"/>
    <dgm:cxn modelId="{44CD4D50-2DEA-4A3B-A983-4A070A13C377}" type="presOf" srcId="{BDB424C4-C866-47B4-A478-ABBB3BC58AA3}" destId="{79BE796A-5B46-4513-BE99-F43FBD5444C2}" srcOrd="3" destOrd="0" presId="urn:microsoft.com/office/officeart/2005/8/layout/gear1"/>
    <dgm:cxn modelId="{75DAE728-9189-4405-8418-4C82FD1710C3}" type="presOf" srcId="{7066FCB7-EF2A-4944-896A-C8FC09DAD242}" destId="{3563018D-ACF4-463E-8985-2D2F906C17F2}" srcOrd="0" destOrd="0" presId="urn:microsoft.com/office/officeart/2005/8/layout/gear1"/>
    <dgm:cxn modelId="{555924D8-4BCB-402B-9636-2679A696BCCC}" type="presOf" srcId="{0BF7751C-E76D-40B9-9383-0BDE1945A0B5}" destId="{B5994C1D-A322-4C8A-9828-24D726A6F1A7}" srcOrd="2" destOrd="0" presId="urn:microsoft.com/office/officeart/2005/8/layout/gear1"/>
    <dgm:cxn modelId="{24807E40-BC63-4A87-BFCF-F59CD9BA054B}" type="presOf" srcId="{BDB424C4-C866-47B4-A478-ABBB3BC58AA3}" destId="{589FF223-09A5-4DDD-8261-8B87A5BC1EA9}" srcOrd="1" destOrd="0" presId="urn:microsoft.com/office/officeart/2005/8/layout/gear1"/>
    <dgm:cxn modelId="{A27103F6-0AFE-488C-B04F-3313E8D203C2}" type="presOf" srcId="{49AC2D1E-F62B-41B7-895E-53BE6344A4A0}" destId="{D79326B2-4FDF-4D28-AC7F-07D8B324D57C}" srcOrd="0" destOrd="0" presId="urn:microsoft.com/office/officeart/2005/8/layout/gear1"/>
    <dgm:cxn modelId="{84770370-0D7E-4687-9F48-A226FB02C19D}" type="presOf" srcId="{BDB424C4-C866-47B4-A478-ABBB3BC58AA3}" destId="{6ACA3150-FDE9-4BFC-B9A7-46385AD74ED5}" srcOrd="2" destOrd="0" presId="urn:microsoft.com/office/officeart/2005/8/layout/gear1"/>
    <dgm:cxn modelId="{0F1D8742-61EB-4A15-B9CC-074412BBB2A3}" type="presParOf" srcId="{D79326B2-4FDF-4D28-AC7F-07D8B324D57C}" destId="{B1969462-0AB7-4A9B-A413-09D7A7AD0789}" srcOrd="0" destOrd="0" presId="urn:microsoft.com/office/officeart/2005/8/layout/gear1"/>
    <dgm:cxn modelId="{F14BF9CA-CBC9-4E82-BDFA-5DA70CCB9494}" type="presParOf" srcId="{D79326B2-4FDF-4D28-AC7F-07D8B324D57C}" destId="{CAF29321-EBEE-4BC3-A87E-FE3A39C430BD}" srcOrd="1" destOrd="0" presId="urn:microsoft.com/office/officeart/2005/8/layout/gear1"/>
    <dgm:cxn modelId="{309C63B0-1401-4E00-9B07-EEE71F16D290}" type="presParOf" srcId="{D79326B2-4FDF-4D28-AC7F-07D8B324D57C}" destId="{A692A53C-FAAB-4605-AC13-E4A93E2280DB}" srcOrd="2" destOrd="0" presId="urn:microsoft.com/office/officeart/2005/8/layout/gear1"/>
    <dgm:cxn modelId="{6F588A86-F055-45E2-982F-D2B29365E9B6}" type="presParOf" srcId="{D79326B2-4FDF-4D28-AC7F-07D8B324D57C}" destId="{EF2B2B1E-0A8C-4B1C-BBD8-1AB3113CB70D}" srcOrd="3" destOrd="0" presId="urn:microsoft.com/office/officeart/2005/8/layout/gear1"/>
    <dgm:cxn modelId="{F3CB528D-2A53-45CB-AA09-12FA29CDC9BE}" type="presParOf" srcId="{D79326B2-4FDF-4D28-AC7F-07D8B324D57C}" destId="{0EEA1006-D31D-4537-8F09-B92FD8F7DBBC}" srcOrd="4" destOrd="0" presId="urn:microsoft.com/office/officeart/2005/8/layout/gear1"/>
    <dgm:cxn modelId="{7394181B-6602-4A5F-8BB3-D9B595C9E5D9}" type="presParOf" srcId="{D79326B2-4FDF-4D28-AC7F-07D8B324D57C}" destId="{B5994C1D-A322-4C8A-9828-24D726A6F1A7}" srcOrd="5" destOrd="0" presId="urn:microsoft.com/office/officeart/2005/8/layout/gear1"/>
    <dgm:cxn modelId="{114972D8-2A42-40F5-B5F2-10E5E1990266}" type="presParOf" srcId="{D79326B2-4FDF-4D28-AC7F-07D8B324D57C}" destId="{FE8D92A6-E214-4486-A729-583D3EFEF219}" srcOrd="6" destOrd="0" presId="urn:microsoft.com/office/officeart/2005/8/layout/gear1"/>
    <dgm:cxn modelId="{CA8C8A7F-D32B-496D-AF22-932C3CBDCEF3}" type="presParOf" srcId="{D79326B2-4FDF-4D28-AC7F-07D8B324D57C}" destId="{589FF223-09A5-4DDD-8261-8B87A5BC1EA9}" srcOrd="7" destOrd="0" presId="urn:microsoft.com/office/officeart/2005/8/layout/gear1"/>
    <dgm:cxn modelId="{D997FD65-DB40-4D27-8ED9-5FEB0F257B91}" type="presParOf" srcId="{D79326B2-4FDF-4D28-AC7F-07D8B324D57C}" destId="{6ACA3150-FDE9-4BFC-B9A7-46385AD74ED5}" srcOrd="8" destOrd="0" presId="urn:microsoft.com/office/officeart/2005/8/layout/gear1"/>
    <dgm:cxn modelId="{9893C130-E754-4EC1-AA23-0D30BD4FE628}" type="presParOf" srcId="{D79326B2-4FDF-4D28-AC7F-07D8B324D57C}" destId="{79BE796A-5B46-4513-BE99-F43FBD5444C2}" srcOrd="9" destOrd="0" presId="urn:microsoft.com/office/officeart/2005/8/layout/gear1"/>
    <dgm:cxn modelId="{06028400-9410-4B6F-9773-E08BF3BA7E80}" type="presParOf" srcId="{D79326B2-4FDF-4D28-AC7F-07D8B324D57C}" destId="{3D7AC642-B6AF-499D-822B-C85D6A6D6DA2}" srcOrd="10" destOrd="0" presId="urn:microsoft.com/office/officeart/2005/8/layout/gear1"/>
    <dgm:cxn modelId="{A48D0FB0-D474-444B-96DD-78737E0EE106}" type="presParOf" srcId="{D79326B2-4FDF-4D28-AC7F-07D8B324D57C}" destId="{3563018D-ACF4-463E-8985-2D2F906C17F2}" srcOrd="11" destOrd="0" presId="urn:microsoft.com/office/officeart/2005/8/layout/gear1"/>
    <dgm:cxn modelId="{43D27E17-4A36-4688-9287-7DCD67724D33}" type="presParOf" srcId="{D79326B2-4FDF-4D28-AC7F-07D8B324D57C}" destId="{A35D6D90-DDC6-4658-A3BA-11DFE5292B4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11947F-32BB-422F-89DF-64AB6744D932}"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en-US"/>
        </a:p>
      </dgm:t>
    </dgm:pt>
    <dgm:pt modelId="{AAB33747-DA70-4546-91EA-9F54A4A42597}">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CPU</a:t>
          </a:r>
        </a:p>
        <a:p>
          <a:r>
            <a:rPr lang="en-US" dirty="0" smtClean="0"/>
            <a:t>Memory</a:t>
          </a:r>
        </a:p>
        <a:p>
          <a:r>
            <a:rPr lang="en-US" dirty="0" smtClean="0"/>
            <a:t>Devices</a:t>
          </a:r>
        </a:p>
        <a:p>
          <a:r>
            <a:rPr lang="en-US" dirty="0" smtClean="0"/>
            <a:t>Virtual Devices</a:t>
          </a:r>
        </a:p>
        <a:p>
          <a:r>
            <a:rPr lang="en-US" dirty="0" smtClean="0"/>
            <a:t>Software</a:t>
          </a:r>
        </a:p>
      </dgm:t>
    </dgm:pt>
    <dgm:pt modelId="{78A7E179-467D-417B-9087-80F0D783045A}" type="parTrans" cxnId="{CE3CD208-8531-4C8F-8A84-E2716E350437}">
      <dgm:prSet/>
      <dgm:spPr/>
      <dgm:t>
        <a:bodyPr/>
        <a:lstStyle/>
        <a:p>
          <a:endParaRPr lang="en-US"/>
        </a:p>
      </dgm:t>
    </dgm:pt>
    <dgm:pt modelId="{3FDD2B2B-1A4C-4D53-8C7B-E2A4618B2DFF}" type="sibTrans" cxnId="{CE3CD208-8531-4C8F-8A84-E2716E350437}">
      <dgm:prSet/>
      <dgm:spPr/>
      <dgm:t>
        <a:bodyPr/>
        <a:lstStyle/>
        <a:p>
          <a:endParaRPr lang="en-US"/>
        </a:p>
      </dgm:t>
    </dgm:pt>
    <dgm:pt modelId="{F42522FE-D1FB-4531-A72E-7A51288EF670}">
      <dgm:prSet phldrT="[Text]"/>
      <dgm:spPr/>
      <dgm:t>
        <a:bodyPr/>
        <a:lstStyle/>
        <a:p>
          <a:r>
            <a:rPr lang="en-US" dirty="0" smtClean="0"/>
            <a:t>Servers</a:t>
          </a:r>
          <a:endParaRPr lang="en-US" dirty="0"/>
        </a:p>
      </dgm:t>
    </dgm:pt>
    <dgm:pt modelId="{03072D41-15BF-4A0C-A249-700A5B6F3803}" type="parTrans" cxnId="{9C0DE320-AF93-4D05-8CAB-1BC9999BAD99}">
      <dgm:prSet/>
      <dgm:spPr/>
      <dgm:t>
        <a:bodyPr/>
        <a:lstStyle/>
        <a:p>
          <a:endParaRPr lang="en-US"/>
        </a:p>
      </dgm:t>
    </dgm:pt>
    <dgm:pt modelId="{2AE80AC2-F443-4D64-9700-9A1ED2FE9219}" type="sibTrans" cxnId="{9C0DE320-AF93-4D05-8CAB-1BC9999BAD99}">
      <dgm:prSet/>
      <dgm:spPr/>
      <dgm:t>
        <a:bodyPr/>
        <a:lstStyle/>
        <a:p>
          <a:endParaRPr lang="en-US"/>
        </a:p>
      </dgm:t>
    </dgm:pt>
    <dgm:pt modelId="{B14E7D28-49FA-4F44-BC69-386DEAD7100C}">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Disk</a:t>
          </a:r>
        </a:p>
        <a:p>
          <a:r>
            <a:rPr lang="en-US" dirty="0" smtClean="0"/>
            <a:t>Virtual Tape</a:t>
          </a:r>
        </a:p>
        <a:p>
          <a:r>
            <a:rPr lang="en-US" dirty="0" smtClean="0"/>
            <a:t>Tape</a:t>
          </a:r>
        </a:p>
        <a:p>
          <a:r>
            <a:rPr lang="en-US" dirty="0" smtClean="0"/>
            <a:t>Labor</a:t>
          </a:r>
        </a:p>
        <a:p>
          <a:r>
            <a:rPr lang="en-US" dirty="0" smtClean="0"/>
            <a:t>Replication</a:t>
          </a:r>
          <a:endParaRPr lang="en-US" dirty="0"/>
        </a:p>
      </dgm:t>
    </dgm:pt>
    <dgm:pt modelId="{548134E5-7D3D-4674-BDB7-CEC3BDC624C6}" type="parTrans" cxnId="{2A2C16C3-AADF-424B-BE04-3C506C34EDA1}">
      <dgm:prSet/>
      <dgm:spPr/>
      <dgm:t>
        <a:bodyPr/>
        <a:lstStyle/>
        <a:p>
          <a:endParaRPr lang="en-US"/>
        </a:p>
      </dgm:t>
    </dgm:pt>
    <dgm:pt modelId="{14BB9698-F4BA-40F4-833B-1DA3D50F6F1B}" type="sibTrans" cxnId="{2A2C16C3-AADF-424B-BE04-3C506C34EDA1}">
      <dgm:prSet/>
      <dgm:spPr/>
      <dgm:t>
        <a:bodyPr/>
        <a:lstStyle/>
        <a:p>
          <a:endParaRPr lang="en-US"/>
        </a:p>
      </dgm:t>
    </dgm:pt>
    <dgm:pt modelId="{A108C7A8-616F-45C3-99CC-E2502C9C63FF}">
      <dgm:prSet phldrT="[Text]"/>
      <dgm:spPr/>
      <dgm:t>
        <a:bodyPr/>
        <a:lstStyle/>
        <a:p>
          <a:r>
            <a:rPr lang="en-US" dirty="0" smtClean="0"/>
            <a:t>Storage</a:t>
          </a:r>
          <a:endParaRPr lang="en-US" dirty="0"/>
        </a:p>
      </dgm:t>
    </dgm:pt>
    <dgm:pt modelId="{407E3A77-3EAE-48B3-A103-5E3D2A7DA945}" type="parTrans" cxnId="{056877E3-3F73-43DC-94F6-4D9313067BF3}">
      <dgm:prSet/>
      <dgm:spPr/>
      <dgm:t>
        <a:bodyPr/>
        <a:lstStyle/>
        <a:p>
          <a:endParaRPr lang="en-US"/>
        </a:p>
      </dgm:t>
    </dgm:pt>
    <dgm:pt modelId="{74942EB8-262F-4F78-A57C-6E28602CF019}" type="sibTrans" cxnId="{056877E3-3F73-43DC-94F6-4D9313067BF3}">
      <dgm:prSet/>
      <dgm:spPr/>
      <dgm:t>
        <a:bodyPr/>
        <a:lstStyle/>
        <a:p>
          <a:endParaRPr lang="en-US"/>
        </a:p>
      </dgm:t>
    </dgm:pt>
    <dgm:pt modelId="{BB9111D7-6814-48BB-878F-221ADAEBB7DA}">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Ports</a:t>
          </a:r>
        </a:p>
        <a:p>
          <a:r>
            <a:rPr lang="en-US" dirty="0" smtClean="0"/>
            <a:t>Labor</a:t>
          </a:r>
        </a:p>
        <a:p>
          <a:r>
            <a:rPr lang="en-US" dirty="0" smtClean="0"/>
            <a:t>Plant Equipment</a:t>
          </a:r>
        </a:p>
        <a:p>
          <a:r>
            <a:rPr lang="en-US" dirty="0" smtClean="0"/>
            <a:t>Power</a:t>
          </a:r>
          <a:endParaRPr lang="en-US" dirty="0"/>
        </a:p>
      </dgm:t>
    </dgm:pt>
    <dgm:pt modelId="{18337146-F2B9-401F-92B0-517DA4BDCF10}" type="parTrans" cxnId="{00C7CC2D-F448-4E61-B3AE-CE415651EC2D}">
      <dgm:prSet/>
      <dgm:spPr/>
      <dgm:t>
        <a:bodyPr/>
        <a:lstStyle/>
        <a:p>
          <a:endParaRPr lang="en-US"/>
        </a:p>
      </dgm:t>
    </dgm:pt>
    <dgm:pt modelId="{6FB8DD8D-B080-4A89-AFE3-B7FBF11DB1C5}" type="sibTrans" cxnId="{00C7CC2D-F448-4E61-B3AE-CE415651EC2D}">
      <dgm:prSet/>
      <dgm:spPr/>
      <dgm:t>
        <a:bodyPr/>
        <a:lstStyle/>
        <a:p>
          <a:endParaRPr lang="en-US"/>
        </a:p>
      </dgm:t>
    </dgm:pt>
    <dgm:pt modelId="{161D761B-B7C3-48B5-8B5D-EBCDD04038F2}">
      <dgm:prSet phldrT="[Text]"/>
      <dgm:spPr/>
      <dgm:t>
        <a:bodyPr/>
        <a:lstStyle/>
        <a:p>
          <a:r>
            <a:rPr lang="en-US" dirty="0" smtClean="0"/>
            <a:t>Network</a:t>
          </a:r>
          <a:endParaRPr lang="en-US" dirty="0"/>
        </a:p>
      </dgm:t>
    </dgm:pt>
    <dgm:pt modelId="{AA42A297-BF44-4B7E-8F2F-DA546C146427}" type="parTrans" cxnId="{78521FE8-C62B-4872-8E98-D8B8D73A94F4}">
      <dgm:prSet/>
      <dgm:spPr/>
      <dgm:t>
        <a:bodyPr/>
        <a:lstStyle/>
        <a:p>
          <a:endParaRPr lang="en-US"/>
        </a:p>
      </dgm:t>
    </dgm:pt>
    <dgm:pt modelId="{6F2F1C19-7E20-40CD-84E2-3CC08B139D96}" type="sibTrans" cxnId="{78521FE8-C62B-4872-8E98-D8B8D73A94F4}">
      <dgm:prSet/>
      <dgm:spPr/>
      <dgm:t>
        <a:bodyPr/>
        <a:lstStyle/>
        <a:p>
          <a:endParaRPr lang="en-US"/>
        </a:p>
      </dgm:t>
    </dgm:pt>
    <dgm:pt modelId="{C5E0600C-D80E-49E4-A9DF-FE6117105CE9}">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MIPS</a:t>
          </a:r>
        </a:p>
        <a:p>
          <a:r>
            <a:rPr lang="en-US" dirty="0" smtClean="0"/>
            <a:t>Software</a:t>
          </a:r>
        </a:p>
        <a:p>
          <a:r>
            <a:rPr lang="en-US" dirty="0" smtClean="0"/>
            <a:t>Labor</a:t>
          </a:r>
          <a:endParaRPr lang="en-US" dirty="0"/>
        </a:p>
      </dgm:t>
    </dgm:pt>
    <dgm:pt modelId="{71275658-E966-4FBE-86C0-9302FF8C8454}" type="parTrans" cxnId="{8E7216D7-CB64-4209-8333-8FC24821B8F1}">
      <dgm:prSet/>
      <dgm:spPr/>
      <dgm:t>
        <a:bodyPr/>
        <a:lstStyle/>
        <a:p>
          <a:endParaRPr lang="en-US"/>
        </a:p>
      </dgm:t>
    </dgm:pt>
    <dgm:pt modelId="{C5AD5359-A75C-4914-A363-C7C3749A6D3A}" type="sibTrans" cxnId="{8E7216D7-CB64-4209-8333-8FC24821B8F1}">
      <dgm:prSet/>
      <dgm:spPr/>
      <dgm:t>
        <a:bodyPr/>
        <a:lstStyle/>
        <a:p>
          <a:endParaRPr lang="en-US"/>
        </a:p>
      </dgm:t>
    </dgm:pt>
    <dgm:pt modelId="{3A5D73E3-9A1A-44FB-B723-E341765B802D}">
      <dgm:prSet phldrT="[Text]"/>
      <dgm:spPr/>
      <dgm:t>
        <a:bodyPr/>
        <a:lstStyle/>
        <a:p>
          <a:r>
            <a:rPr lang="en-US" dirty="0" smtClean="0"/>
            <a:t>Mainframe</a:t>
          </a:r>
          <a:endParaRPr lang="en-US" dirty="0"/>
        </a:p>
      </dgm:t>
    </dgm:pt>
    <dgm:pt modelId="{B35088A0-0245-420D-A0D2-CDBAFBDEF08C}" type="parTrans" cxnId="{CA90F921-CBEF-4EEE-A016-CD26BBFB348A}">
      <dgm:prSet/>
      <dgm:spPr/>
      <dgm:t>
        <a:bodyPr/>
        <a:lstStyle/>
        <a:p>
          <a:endParaRPr lang="en-US"/>
        </a:p>
      </dgm:t>
    </dgm:pt>
    <dgm:pt modelId="{36F147F1-4E29-41AD-A5B2-AC3F13471B34}" type="sibTrans" cxnId="{CA90F921-CBEF-4EEE-A016-CD26BBFB348A}">
      <dgm:prSet/>
      <dgm:spPr/>
      <dgm:t>
        <a:bodyPr/>
        <a:lstStyle/>
        <a:p>
          <a:endParaRPr lang="en-US"/>
        </a:p>
      </dgm:t>
    </dgm:pt>
    <dgm:pt modelId="{9254D711-F4B9-4377-B472-5B6F7CC1FF96}" type="pres">
      <dgm:prSet presAssocID="{7111947F-32BB-422F-89DF-64AB6744D932}" presName="cycleMatrixDiagram" presStyleCnt="0">
        <dgm:presLayoutVars>
          <dgm:chMax val="1"/>
          <dgm:dir/>
          <dgm:animLvl val="lvl"/>
          <dgm:resizeHandles val="exact"/>
        </dgm:presLayoutVars>
      </dgm:prSet>
      <dgm:spPr/>
      <dgm:t>
        <a:bodyPr/>
        <a:lstStyle/>
        <a:p>
          <a:endParaRPr lang="en-US"/>
        </a:p>
      </dgm:t>
    </dgm:pt>
    <dgm:pt modelId="{9A94A6CE-595B-4E8A-8668-7FAD596EE620}" type="pres">
      <dgm:prSet presAssocID="{7111947F-32BB-422F-89DF-64AB6744D932}" presName="children" presStyleCnt="0"/>
      <dgm:spPr/>
    </dgm:pt>
    <dgm:pt modelId="{604FD343-80BB-4BC0-93AF-E6404CF74ED0}" type="pres">
      <dgm:prSet presAssocID="{7111947F-32BB-422F-89DF-64AB6744D932}" presName="child1group" presStyleCnt="0"/>
      <dgm:spPr/>
    </dgm:pt>
    <dgm:pt modelId="{B48978C0-2AE0-4AA5-B896-0486EED03F54}" type="pres">
      <dgm:prSet presAssocID="{7111947F-32BB-422F-89DF-64AB6744D932}" presName="child1" presStyleLbl="bgAcc1" presStyleIdx="0" presStyleCnt="4"/>
      <dgm:spPr/>
      <dgm:t>
        <a:bodyPr/>
        <a:lstStyle/>
        <a:p>
          <a:endParaRPr lang="en-US"/>
        </a:p>
      </dgm:t>
    </dgm:pt>
    <dgm:pt modelId="{C113A403-47BE-4748-A47A-4A1799D93894}" type="pres">
      <dgm:prSet presAssocID="{7111947F-32BB-422F-89DF-64AB6744D932}" presName="child1Text" presStyleLbl="bgAcc1" presStyleIdx="0" presStyleCnt="4">
        <dgm:presLayoutVars>
          <dgm:bulletEnabled val="1"/>
        </dgm:presLayoutVars>
      </dgm:prSet>
      <dgm:spPr/>
      <dgm:t>
        <a:bodyPr/>
        <a:lstStyle/>
        <a:p>
          <a:endParaRPr lang="en-US"/>
        </a:p>
      </dgm:t>
    </dgm:pt>
    <dgm:pt modelId="{8B36860D-8C38-4CB4-B567-EA55CEC2717F}" type="pres">
      <dgm:prSet presAssocID="{7111947F-32BB-422F-89DF-64AB6744D932}" presName="child2group" presStyleCnt="0"/>
      <dgm:spPr/>
    </dgm:pt>
    <dgm:pt modelId="{24451C8E-5F76-41F6-8CE6-B149E3CC57FF}" type="pres">
      <dgm:prSet presAssocID="{7111947F-32BB-422F-89DF-64AB6744D932}" presName="child2" presStyleLbl="bgAcc1" presStyleIdx="1" presStyleCnt="4"/>
      <dgm:spPr/>
      <dgm:t>
        <a:bodyPr/>
        <a:lstStyle/>
        <a:p>
          <a:endParaRPr lang="en-US"/>
        </a:p>
      </dgm:t>
    </dgm:pt>
    <dgm:pt modelId="{DBB178AD-24B6-4C47-A156-F79E5F70F526}" type="pres">
      <dgm:prSet presAssocID="{7111947F-32BB-422F-89DF-64AB6744D932}" presName="child2Text" presStyleLbl="bgAcc1" presStyleIdx="1" presStyleCnt="4">
        <dgm:presLayoutVars>
          <dgm:bulletEnabled val="1"/>
        </dgm:presLayoutVars>
      </dgm:prSet>
      <dgm:spPr/>
      <dgm:t>
        <a:bodyPr/>
        <a:lstStyle/>
        <a:p>
          <a:endParaRPr lang="en-US"/>
        </a:p>
      </dgm:t>
    </dgm:pt>
    <dgm:pt modelId="{09C1F3B3-6E71-45AE-A954-92CE583100E2}" type="pres">
      <dgm:prSet presAssocID="{7111947F-32BB-422F-89DF-64AB6744D932}" presName="child3group" presStyleCnt="0"/>
      <dgm:spPr/>
    </dgm:pt>
    <dgm:pt modelId="{7EFDEE21-42F7-468C-AAF5-F345E1162036}" type="pres">
      <dgm:prSet presAssocID="{7111947F-32BB-422F-89DF-64AB6744D932}" presName="child3" presStyleLbl="bgAcc1" presStyleIdx="2" presStyleCnt="4"/>
      <dgm:spPr/>
      <dgm:t>
        <a:bodyPr/>
        <a:lstStyle/>
        <a:p>
          <a:endParaRPr lang="en-US"/>
        </a:p>
      </dgm:t>
    </dgm:pt>
    <dgm:pt modelId="{E1CF6BB7-448B-42E5-BFAB-CD2BFD5B10D0}" type="pres">
      <dgm:prSet presAssocID="{7111947F-32BB-422F-89DF-64AB6744D932}" presName="child3Text" presStyleLbl="bgAcc1" presStyleIdx="2" presStyleCnt="4">
        <dgm:presLayoutVars>
          <dgm:bulletEnabled val="1"/>
        </dgm:presLayoutVars>
      </dgm:prSet>
      <dgm:spPr/>
      <dgm:t>
        <a:bodyPr/>
        <a:lstStyle/>
        <a:p>
          <a:endParaRPr lang="en-US"/>
        </a:p>
      </dgm:t>
    </dgm:pt>
    <dgm:pt modelId="{D20EE6DE-90F1-4CD7-82DD-1522EF0898B5}" type="pres">
      <dgm:prSet presAssocID="{7111947F-32BB-422F-89DF-64AB6744D932}" presName="child4group" presStyleCnt="0"/>
      <dgm:spPr/>
    </dgm:pt>
    <dgm:pt modelId="{11C98AED-9211-47F9-923B-9356052E85E2}" type="pres">
      <dgm:prSet presAssocID="{7111947F-32BB-422F-89DF-64AB6744D932}" presName="child4" presStyleLbl="bgAcc1" presStyleIdx="3" presStyleCnt="4"/>
      <dgm:spPr/>
      <dgm:t>
        <a:bodyPr/>
        <a:lstStyle/>
        <a:p>
          <a:endParaRPr lang="en-US"/>
        </a:p>
      </dgm:t>
    </dgm:pt>
    <dgm:pt modelId="{2EA35697-05D8-495F-B15A-DF0496FB56BC}" type="pres">
      <dgm:prSet presAssocID="{7111947F-32BB-422F-89DF-64AB6744D932}" presName="child4Text" presStyleLbl="bgAcc1" presStyleIdx="3" presStyleCnt="4">
        <dgm:presLayoutVars>
          <dgm:bulletEnabled val="1"/>
        </dgm:presLayoutVars>
      </dgm:prSet>
      <dgm:spPr/>
      <dgm:t>
        <a:bodyPr/>
        <a:lstStyle/>
        <a:p>
          <a:endParaRPr lang="en-US"/>
        </a:p>
      </dgm:t>
    </dgm:pt>
    <dgm:pt modelId="{FE4C549C-08B0-426A-8117-20702DD79A5B}" type="pres">
      <dgm:prSet presAssocID="{7111947F-32BB-422F-89DF-64AB6744D932}" presName="childPlaceholder" presStyleCnt="0"/>
      <dgm:spPr/>
    </dgm:pt>
    <dgm:pt modelId="{73B34DAA-5A96-427F-9443-E7C2FA5CB070}" type="pres">
      <dgm:prSet presAssocID="{7111947F-32BB-422F-89DF-64AB6744D932}" presName="circle" presStyleCnt="0"/>
      <dgm:spPr/>
    </dgm:pt>
    <dgm:pt modelId="{84BDF232-74A0-4F44-A5AF-245371860958}" type="pres">
      <dgm:prSet presAssocID="{7111947F-32BB-422F-89DF-64AB6744D932}" presName="quadrant1" presStyleLbl="node1" presStyleIdx="0" presStyleCnt="4">
        <dgm:presLayoutVars>
          <dgm:chMax val="1"/>
          <dgm:bulletEnabled val="1"/>
        </dgm:presLayoutVars>
      </dgm:prSet>
      <dgm:spPr/>
      <dgm:t>
        <a:bodyPr/>
        <a:lstStyle/>
        <a:p>
          <a:endParaRPr lang="en-US"/>
        </a:p>
      </dgm:t>
    </dgm:pt>
    <dgm:pt modelId="{2D89F409-7629-4D17-88F2-53157CCFD652}" type="pres">
      <dgm:prSet presAssocID="{7111947F-32BB-422F-89DF-64AB6744D932}" presName="quadrant2" presStyleLbl="node1" presStyleIdx="1" presStyleCnt="4">
        <dgm:presLayoutVars>
          <dgm:chMax val="1"/>
          <dgm:bulletEnabled val="1"/>
        </dgm:presLayoutVars>
      </dgm:prSet>
      <dgm:spPr/>
      <dgm:t>
        <a:bodyPr/>
        <a:lstStyle/>
        <a:p>
          <a:endParaRPr lang="en-US"/>
        </a:p>
      </dgm:t>
    </dgm:pt>
    <dgm:pt modelId="{FE59388E-1170-4A62-90E6-E1CF00DAE579}" type="pres">
      <dgm:prSet presAssocID="{7111947F-32BB-422F-89DF-64AB6744D932}" presName="quadrant3" presStyleLbl="node1" presStyleIdx="2" presStyleCnt="4">
        <dgm:presLayoutVars>
          <dgm:chMax val="1"/>
          <dgm:bulletEnabled val="1"/>
        </dgm:presLayoutVars>
      </dgm:prSet>
      <dgm:spPr/>
      <dgm:t>
        <a:bodyPr/>
        <a:lstStyle/>
        <a:p>
          <a:endParaRPr lang="en-US"/>
        </a:p>
      </dgm:t>
    </dgm:pt>
    <dgm:pt modelId="{9C6758BD-8002-4FDF-A993-0CCFF8E4C81B}" type="pres">
      <dgm:prSet presAssocID="{7111947F-32BB-422F-89DF-64AB6744D932}" presName="quadrant4" presStyleLbl="node1" presStyleIdx="3" presStyleCnt="4">
        <dgm:presLayoutVars>
          <dgm:chMax val="1"/>
          <dgm:bulletEnabled val="1"/>
        </dgm:presLayoutVars>
      </dgm:prSet>
      <dgm:spPr/>
      <dgm:t>
        <a:bodyPr/>
        <a:lstStyle/>
        <a:p>
          <a:endParaRPr lang="en-US"/>
        </a:p>
      </dgm:t>
    </dgm:pt>
    <dgm:pt modelId="{88BF7218-56CB-4509-916E-FB729A363E8E}" type="pres">
      <dgm:prSet presAssocID="{7111947F-32BB-422F-89DF-64AB6744D932}" presName="quadrantPlaceholder" presStyleCnt="0"/>
      <dgm:spPr/>
    </dgm:pt>
    <dgm:pt modelId="{6D6741D5-BBFE-4139-B036-7724A5500CDC}" type="pres">
      <dgm:prSet presAssocID="{7111947F-32BB-422F-89DF-64AB6744D932}" presName="center1" presStyleLbl="fgShp" presStyleIdx="0" presStyleCnt="2"/>
      <dgm:spPr/>
    </dgm:pt>
    <dgm:pt modelId="{24C2E9F7-DF93-4F36-919C-5529B4120E7A}" type="pres">
      <dgm:prSet presAssocID="{7111947F-32BB-422F-89DF-64AB6744D932}" presName="center2" presStyleLbl="fgShp" presStyleIdx="1" presStyleCnt="2"/>
      <dgm:spPr/>
    </dgm:pt>
  </dgm:ptLst>
  <dgm:cxnLst>
    <dgm:cxn modelId="{CA90F921-CBEF-4EEE-A016-CD26BBFB348A}" srcId="{C5E0600C-D80E-49E4-A9DF-FE6117105CE9}" destId="{3A5D73E3-9A1A-44FB-B723-E341765B802D}" srcOrd="0" destOrd="0" parTransId="{B35088A0-0245-420D-A0D2-CDBAFBDEF08C}" sibTransId="{36F147F1-4E29-41AD-A5B2-AC3F13471B34}"/>
    <dgm:cxn modelId="{00C7CC2D-F448-4E61-B3AE-CE415651EC2D}" srcId="{7111947F-32BB-422F-89DF-64AB6744D932}" destId="{BB9111D7-6814-48BB-878F-221ADAEBB7DA}" srcOrd="2" destOrd="0" parTransId="{18337146-F2B9-401F-92B0-517DA4BDCF10}" sibTransId="{6FB8DD8D-B080-4A89-AFE3-B7FBF11DB1C5}"/>
    <dgm:cxn modelId="{C4AD1E26-F483-474A-B62A-BFAD20AE61E0}" type="presOf" srcId="{F42522FE-D1FB-4531-A72E-7A51288EF670}" destId="{C113A403-47BE-4748-A47A-4A1799D93894}" srcOrd="1" destOrd="0" presId="urn:microsoft.com/office/officeart/2005/8/layout/cycle4"/>
    <dgm:cxn modelId="{8E7216D7-CB64-4209-8333-8FC24821B8F1}" srcId="{7111947F-32BB-422F-89DF-64AB6744D932}" destId="{C5E0600C-D80E-49E4-A9DF-FE6117105CE9}" srcOrd="3" destOrd="0" parTransId="{71275658-E966-4FBE-86C0-9302FF8C8454}" sibTransId="{C5AD5359-A75C-4914-A363-C7C3749A6D3A}"/>
    <dgm:cxn modelId="{C3D36E81-FF76-429B-AB19-BF71131CF06A}" type="presOf" srcId="{3A5D73E3-9A1A-44FB-B723-E341765B802D}" destId="{2EA35697-05D8-495F-B15A-DF0496FB56BC}" srcOrd="1" destOrd="0" presId="urn:microsoft.com/office/officeart/2005/8/layout/cycle4"/>
    <dgm:cxn modelId="{D2942A15-B6EC-41B3-93C7-83F9CADBA409}" type="presOf" srcId="{F42522FE-D1FB-4531-A72E-7A51288EF670}" destId="{B48978C0-2AE0-4AA5-B896-0486EED03F54}" srcOrd="0" destOrd="0" presId="urn:microsoft.com/office/officeart/2005/8/layout/cycle4"/>
    <dgm:cxn modelId="{78521FE8-C62B-4872-8E98-D8B8D73A94F4}" srcId="{BB9111D7-6814-48BB-878F-221ADAEBB7DA}" destId="{161D761B-B7C3-48B5-8B5D-EBCDD04038F2}" srcOrd="0" destOrd="0" parTransId="{AA42A297-BF44-4B7E-8F2F-DA546C146427}" sibTransId="{6F2F1C19-7E20-40CD-84E2-3CC08B139D96}"/>
    <dgm:cxn modelId="{CFC863FB-5308-4F03-8648-97963EA17A21}" type="presOf" srcId="{161D761B-B7C3-48B5-8B5D-EBCDD04038F2}" destId="{7EFDEE21-42F7-468C-AAF5-F345E1162036}" srcOrd="0" destOrd="0" presId="urn:microsoft.com/office/officeart/2005/8/layout/cycle4"/>
    <dgm:cxn modelId="{AC55F274-6F9A-45AC-9B51-C911427466B9}" type="presOf" srcId="{C5E0600C-D80E-49E4-A9DF-FE6117105CE9}" destId="{9C6758BD-8002-4FDF-A993-0CCFF8E4C81B}" srcOrd="0" destOrd="0" presId="urn:microsoft.com/office/officeart/2005/8/layout/cycle4"/>
    <dgm:cxn modelId="{9C0DE320-AF93-4D05-8CAB-1BC9999BAD99}" srcId="{AAB33747-DA70-4546-91EA-9F54A4A42597}" destId="{F42522FE-D1FB-4531-A72E-7A51288EF670}" srcOrd="0" destOrd="0" parTransId="{03072D41-15BF-4A0C-A249-700A5B6F3803}" sibTransId="{2AE80AC2-F443-4D64-9700-9A1ED2FE9219}"/>
    <dgm:cxn modelId="{3EAF6FFC-4603-4EBC-A117-A298E76CD75E}" type="presOf" srcId="{3A5D73E3-9A1A-44FB-B723-E341765B802D}" destId="{11C98AED-9211-47F9-923B-9356052E85E2}" srcOrd="0" destOrd="0" presId="urn:microsoft.com/office/officeart/2005/8/layout/cycle4"/>
    <dgm:cxn modelId="{DCD9A82C-A81A-48A0-A70A-59CE31071DF7}" type="presOf" srcId="{161D761B-B7C3-48B5-8B5D-EBCDD04038F2}" destId="{E1CF6BB7-448B-42E5-BFAB-CD2BFD5B10D0}" srcOrd="1" destOrd="0" presId="urn:microsoft.com/office/officeart/2005/8/layout/cycle4"/>
    <dgm:cxn modelId="{056877E3-3F73-43DC-94F6-4D9313067BF3}" srcId="{B14E7D28-49FA-4F44-BC69-386DEAD7100C}" destId="{A108C7A8-616F-45C3-99CC-E2502C9C63FF}" srcOrd="0" destOrd="0" parTransId="{407E3A77-3EAE-48B3-A103-5E3D2A7DA945}" sibTransId="{74942EB8-262F-4F78-A57C-6E28602CF019}"/>
    <dgm:cxn modelId="{32A94CA1-9705-496B-A882-C635F9A207F4}" type="presOf" srcId="{A108C7A8-616F-45C3-99CC-E2502C9C63FF}" destId="{24451C8E-5F76-41F6-8CE6-B149E3CC57FF}" srcOrd="0" destOrd="0" presId="urn:microsoft.com/office/officeart/2005/8/layout/cycle4"/>
    <dgm:cxn modelId="{804FC6BA-3FA8-47B6-B25C-BBD400F9C664}" type="presOf" srcId="{B14E7D28-49FA-4F44-BC69-386DEAD7100C}" destId="{2D89F409-7629-4D17-88F2-53157CCFD652}" srcOrd="0" destOrd="0" presId="urn:microsoft.com/office/officeart/2005/8/layout/cycle4"/>
    <dgm:cxn modelId="{CE3CD208-8531-4C8F-8A84-E2716E350437}" srcId="{7111947F-32BB-422F-89DF-64AB6744D932}" destId="{AAB33747-DA70-4546-91EA-9F54A4A42597}" srcOrd="0" destOrd="0" parTransId="{78A7E179-467D-417B-9087-80F0D783045A}" sibTransId="{3FDD2B2B-1A4C-4D53-8C7B-E2A4618B2DFF}"/>
    <dgm:cxn modelId="{28933D90-6990-4D3B-8F4E-2630EF5F9512}" type="presOf" srcId="{7111947F-32BB-422F-89DF-64AB6744D932}" destId="{9254D711-F4B9-4377-B472-5B6F7CC1FF96}" srcOrd="0" destOrd="0" presId="urn:microsoft.com/office/officeart/2005/8/layout/cycle4"/>
    <dgm:cxn modelId="{AE29C698-7DFA-4C24-A6E9-568152E005D8}" type="presOf" srcId="{A108C7A8-616F-45C3-99CC-E2502C9C63FF}" destId="{DBB178AD-24B6-4C47-A156-F79E5F70F526}" srcOrd="1" destOrd="0" presId="urn:microsoft.com/office/officeart/2005/8/layout/cycle4"/>
    <dgm:cxn modelId="{2A2C16C3-AADF-424B-BE04-3C506C34EDA1}" srcId="{7111947F-32BB-422F-89DF-64AB6744D932}" destId="{B14E7D28-49FA-4F44-BC69-386DEAD7100C}" srcOrd="1" destOrd="0" parTransId="{548134E5-7D3D-4674-BDB7-CEC3BDC624C6}" sibTransId="{14BB9698-F4BA-40F4-833B-1DA3D50F6F1B}"/>
    <dgm:cxn modelId="{80BF340C-C0F7-44FB-ACA4-8BC915F5E1A7}" type="presOf" srcId="{BB9111D7-6814-48BB-878F-221ADAEBB7DA}" destId="{FE59388E-1170-4A62-90E6-E1CF00DAE579}" srcOrd="0" destOrd="0" presId="urn:microsoft.com/office/officeart/2005/8/layout/cycle4"/>
    <dgm:cxn modelId="{5D602886-A4BD-4436-905A-0E394A6BFA88}" type="presOf" srcId="{AAB33747-DA70-4546-91EA-9F54A4A42597}" destId="{84BDF232-74A0-4F44-A5AF-245371860958}" srcOrd="0" destOrd="0" presId="urn:microsoft.com/office/officeart/2005/8/layout/cycle4"/>
    <dgm:cxn modelId="{03859156-2A9C-4186-BCB5-C76ACB2CFE81}" type="presParOf" srcId="{9254D711-F4B9-4377-B472-5B6F7CC1FF96}" destId="{9A94A6CE-595B-4E8A-8668-7FAD596EE620}" srcOrd="0" destOrd="0" presId="urn:microsoft.com/office/officeart/2005/8/layout/cycle4"/>
    <dgm:cxn modelId="{E12E96A9-7663-420D-8304-5CD58A8810BF}" type="presParOf" srcId="{9A94A6CE-595B-4E8A-8668-7FAD596EE620}" destId="{604FD343-80BB-4BC0-93AF-E6404CF74ED0}" srcOrd="0" destOrd="0" presId="urn:microsoft.com/office/officeart/2005/8/layout/cycle4"/>
    <dgm:cxn modelId="{3B5277F3-69B4-4F79-AD6B-A56264120234}" type="presParOf" srcId="{604FD343-80BB-4BC0-93AF-E6404CF74ED0}" destId="{B48978C0-2AE0-4AA5-B896-0486EED03F54}" srcOrd="0" destOrd="0" presId="urn:microsoft.com/office/officeart/2005/8/layout/cycle4"/>
    <dgm:cxn modelId="{8F58AA10-D95B-4CFB-ADAC-13C62409C1B4}" type="presParOf" srcId="{604FD343-80BB-4BC0-93AF-E6404CF74ED0}" destId="{C113A403-47BE-4748-A47A-4A1799D93894}" srcOrd="1" destOrd="0" presId="urn:microsoft.com/office/officeart/2005/8/layout/cycle4"/>
    <dgm:cxn modelId="{2ACD9F78-0A06-4714-862F-9EE76D927F89}" type="presParOf" srcId="{9A94A6CE-595B-4E8A-8668-7FAD596EE620}" destId="{8B36860D-8C38-4CB4-B567-EA55CEC2717F}" srcOrd="1" destOrd="0" presId="urn:microsoft.com/office/officeart/2005/8/layout/cycle4"/>
    <dgm:cxn modelId="{E26681DF-9DB2-418E-A0F1-CA6CBA7911FA}" type="presParOf" srcId="{8B36860D-8C38-4CB4-B567-EA55CEC2717F}" destId="{24451C8E-5F76-41F6-8CE6-B149E3CC57FF}" srcOrd="0" destOrd="0" presId="urn:microsoft.com/office/officeart/2005/8/layout/cycle4"/>
    <dgm:cxn modelId="{98D7DE34-9541-4846-A47C-62D8A617DA8A}" type="presParOf" srcId="{8B36860D-8C38-4CB4-B567-EA55CEC2717F}" destId="{DBB178AD-24B6-4C47-A156-F79E5F70F526}" srcOrd="1" destOrd="0" presId="urn:microsoft.com/office/officeart/2005/8/layout/cycle4"/>
    <dgm:cxn modelId="{D7A1C1CB-0E58-4CAE-8DE4-12F799E018DC}" type="presParOf" srcId="{9A94A6CE-595B-4E8A-8668-7FAD596EE620}" destId="{09C1F3B3-6E71-45AE-A954-92CE583100E2}" srcOrd="2" destOrd="0" presId="urn:microsoft.com/office/officeart/2005/8/layout/cycle4"/>
    <dgm:cxn modelId="{3C9FC77B-48BF-400C-B4A2-16DB68518770}" type="presParOf" srcId="{09C1F3B3-6E71-45AE-A954-92CE583100E2}" destId="{7EFDEE21-42F7-468C-AAF5-F345E1162036}" srcOrd="0" destOrd="0" presId="urn:microsoft.com/office/officeart/2005/8/layout/cycle4"/>
    <dgm:cxn modelId="{3615A83C-84A4-4694-8D8E-A05BD1BA0698}" type="presParOf" srcId="{09C1F3B3-6E71-45AE-A954-92CE583100E2}" destId="{E1CF6BB7-448B-42E5-BFAB-CD2BFD5B10D0}" srcOrd="1" destOrd="0" presId="urn:microsoft.com/office/officeart/2005/8/layout/cycle4"/>
    <dgm:cxn modelId="{39941265-F597-4E34-8476-4EFA74C4EFE8}" type="presParOf" srcId="{9A94A6CE-595B-4E8A-8668-7FAD596EE620}" destId="{D20EE6DE-90F1-4CD7-82DD-1522EF0898B5}" srcOrd="3" destOrd="0" presId="urn:microsoft.com/office/officeart/2005/8/layout/cycle4"/>
    <dgm:cxn modelId="{D4080D46-91DE-4F9A-8141-F06F93C613C7}" type="presParOf" srcId="{D20EE6DE-90F1-4CD7-82DD-1522EF0898B5}" destId="{11C98AED-9211-47F9-923B-9356052E85E2}" srcOrd="0" destOrd="0" presId="urn:microsoft.com/office/officeart/2005/8/layout/cycle4"/>
    <dgm:cxn modelId="{4EA80EB4-7946-405E-A21D-CC7DD2817F82}" type="presParOf" srcId="{D20EE6DE-90F1-4CD7-82DD-1522EF0898B5}" destId="{2EA35697-05D8-495F-B15A-DF0496FB56BC}" srcOrd="1" destOrd="0" presId="urn:microsoft.com/office/officeart/2005/8/layout/cycle4"/>
    <dgm:cxn modelId="{D64A4242-BA93-419C-B929-000AABBC6642}" type="presParOf" srcId="{9A94A6CE-595B-4E8A-8668-7FAD596EE620}" destId="{FE4C549C-08B0-426A-8117-20702DD79A5B}" srcOrd="4" destOrd="0" presId="urn:microsoft.com/office/officeart/2005/8/layout/cycle4"/>
    <dgm:cxn modelId="{02681F27-7608-4FA1-9F10-21BBB399745C}" type="presParOf" srcId="{9254D711-F4B9-4377-B472-5B6F7CC1FF96}" destId="{73B34DAA-5A96-427F-9443-E7C2FA5CB070}" srcOrd="1" destOrd="0" presId="urn:microsoft.com/office/officeart/2005/8/layout/cycle4"/>
    <dgm:cxn modelId="{070FE488-CA05-49D5-96D8-A0384E716742}" type="presParOf" srcId="{73B34DAA-5A96-427F-9443-E7C2FA5CB070}" destId="{84BDF232-74A0-4F44-A5AF-245371860958}" srcOrd="0" destOrd="0" presId="urn:microsoft.com/office/officeart/2005/8/layout/cycle4"/>
    <dgm:cxn modelId="{88BE73E6-ECFA-493B-ACA6-736D7FBABE49}" type="presParOf" srcId="{73B34DAA-5A96-427F-9443-E7C2FA5CB070}" destId="{2D89F409-7629-4D17-88F2-53157CCFD652}" srcOrd="1" destOrd="0" presId="urn:microsoft.com/office/officeart/2005/8/layout/cycle4"/>
    <dgm:cxn modelId="{4DBC7DA1-DCFC-4D48-975D-44854443862D}" type="presParOf" srcId="{73B34DAA-5A96-427F-9443-E7C2FA5CB070}" destId="{FE59388E-1170-4A62-90E6-E1CF00DAE579}" srcOrd="2" destOrd="0" presId="urn:microsoft.com/office/officeart/2005/8/layout/cycle4"/>
    <dgm:cxn modelId="{48B59169-E862-48D5-8B8D-431212CFE733}" type="presParOf" srcId="{73B34DAA-5A96-427F-9443-E7C2FA5CB070}" destId="{9C6758BD-8002-4FDF-A993-0CCFF8E4C81B}" srcOrd="3" destOrd="0" presId="urn:microsoft.com/office/officeart/2005/8/layout/cycle4"/>
    <dgm:cxn modelId="{DAFDFD6B-EFC1-4007-BF84-9F9A213167EF}" type="presParOf" srcId="{73B34DAA-5A96-427F-9443-E7C2FA5CB070}" destId="{88BF7218-56CB-4509-916E-FB729A363E8E}" srcOrd="4" destOrd="0" presId="urn:microsoft.com/office/officeart/2005/8/layout/cycle4"/>
    <dgm:cxn modelId="{C0B7A23B-BFE5-40B2-80AD-E307BB61777D}" type="presParOf" srcId="{9254D711-F4B9-4377-B472-5B6F7CC1FF96}" destId="{6D6741D5-BBFE-4139-B036-7724A5500CDC}" srcOrd="2" destOrd="0" presId="urn:microsoft.com/office/officeart/2005/8/layout/cycle4"/>
    <dgm:cxn modelId="{E197E7D1-494F-415C-866C-C7FB8BD8E907}" type="presParOf" srcId="{9254D711-F4B9-4377-B472-5B6F7CC1FF96}" destId="{24C2E9F7-DF93-4F36-919C-5529B4120E7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D75836-F7DA-4CFF-8760-7661DA370F55}" type="doc">
      <dgm:prSet loTypeId="urn:microsoft.com/office/officeart/2005/8/layout/hProcess4" loCatId="process" qsTypeId="urn:microsoft.com/office/officeart/2009/2/quickstyle/3d8" qsCatId="3D" csTypeId="urn:microsoft.com/office/officeart/2005/8/colors/colorful3" csCatId="colorful" phldr="1"/>
      <dgm:spPr/>
      <dgm:t>
        <a:bodyPr/>
        <a:lstStyle/>
        <a:p>
          <a:endParaRPr lang="en-US"/>
        </a:p>
      </dgm:t>
    </dgm:pt>
    <dgm:pt modelId="{229AEE8B-3587-415A-917A-65A4B51D2B56}">
      <dgm:prSet phldrT="[Text]"/>
      <dgm:spPr/>
      <dgm:t>
        <a:bodyPr/>
        <a:lstStyle/>
        <a:p>
          <a:r>
            <a:rPr lang="en-US" dirty="0" smtClean="0"/>
            <a:t>IT Groups</a:t>
          </a:r>
          <a:endParaRPr lang="en-US" dirty="0"/>
        </a:p>
      </dgm:t>
    </dgm:pt>
    <dgm:pt modelId="{3698F6FB-EF70-4FB7-8161-4C94911EDF7A}" type="parTrans" cxnId="{681D76C3-7D0E-4FFF-8CCF-F59B7CD2B50E}">
      <dgm:prSet/>
      <dgm:spPr/>
      <dgm:t>
        <a:bodyPr/>
        <a:lstStyle/>
        <a:p>
          <a:endParaRPr lang="en-US"/>
        </a:p>
      </dgm:t>
    </dgm:pt>
    <dgm:pt modelId="{001510FB-FB6B-4C24-8E02-F915C8669DFE}" type="sibTrans" cxnId="{681D76C3-7D0E-4FFF-8CCF-F59B7CD2B50E}">
      <dgm:prSet/>
      <dgm:spPr/>
      <dgm:t>
        <a:bodyPr/>
        <a:lstStyle/>
        <a:p>
          <a:endParaRPr lang="en-US"/>
        </a:p>
      </dgm:t>
    </dgm:pt>
    <dgm:pt modelId="{EB3D6EFF-53DD-4404-A06E-65A0F856108A}">
      <dgm:prSet phldrT="[Text]"/>
      <dgm:spPr/>
      <dgm:t>
        <a:bodyPr/>
        <a:lstStyle/>
        <a:p>
          <a:endParaRPr lang="en-US" dirty="0"/>
        </a:p>
      </dgm:t>
    </dgm:pt>
    <dgm:pt modelId="{40B0476F-30A3-4F90-B6CA-14ADF25DDC58}" type="parTrans" cxnId="{63BFEC0A-AC7B-4853-B10B-982CE166F2C1}">
      <dgm:prSet/>
      <dgm:spPr/>
      <dgm:t>
        <a:bodyPr/>
        <a:lstStyle/>
        <a:p>
          <a:endParaRPr lang="en-US"/>
        </a:p>
      </dgm:t>
    </dgm:pt>
    <dgm:pt modelId="{B538F050-F146-4229-8049-CE53A2575464}" type="sibTrans" cxnId="{63BFEC0A-AC7B-4853-B10B-982CE166F2C1}">
      <dgm:prSet/>
      <dgm:spPr/>
      <dgm:t>
        <a:bodyPr/>
        <a:lstStyle/>
        <a:p>
          <a:endParaRPr lang="en-US"/>
        </a:p>
      </dgm:t>
    </dgm:pt>
    <dgm:pt modelId="{77239D09-FAD5-4D8F-B620-06414061E3FF}">
      <dgm:prSet phldrT="[Text]"/>
      <dgm:spPr/>
      <dgm:t>
        <a:bodyPr/>
        <a:lstStyle/>
        <a:p>
          <a:r>
            <a:rPr lang="en-US" dirty="0" smtClean="0"/>
            <a:t>Verify IT Costs</a:t>
          </a:r>
          <a:endParaRPr lang="en-US" dirty="0"/>
        </a:p>
      </dgm:t>
    </dgm:pt>
    <dgm:pt modelId="{35B8F362-94D9-4EBD-80EF-3F8CCEFBC7D6}" type="parTrans" cxnId="{3D11E63E-0A7E-45D6-8A18-3CAB8B3C1391}">
      <dgm:prSet/>
      <dgm:spPr/>
      <dgm:t>
        <a:bodyPr/>
        <a:lstStyle/>
        <a:p>
          <a:endParaRPr lang="en-US"/>
        </a:p>
      </dgm:t>
    </dgm:pt>
    <dgm:pt modelId="{1657C627-E923-4EEA-8FC4-25C41E176454}" type="sibTrans" cxnId="{3D11E63E-0A7E-45D6-8A18-3CAB8B3C1391}">
      <dgm:prSet/>
      <dgm:spPr/>
      <dgm:t>
        <a:bodyPr/>
        <a:lstStyle/>
        <a:p>
          <a:endParaRPr lang="en-US"/>
        </a:p>
      </dgm:t>
    </dgm:pt>
    <dgm:pt modelId="{5F335FF8-0403-4D8D-B912-AF782994B1C0}">
      <dgm:prSet phldrT="[Text]"/>
      <dgm:spPr/>
      <dgm:t>
        <a:bodyPr/>
        <a:lstStyle/>
        <a:p>
          <a:r>
            <a:rPr lang="en-US" dirty="0" smtClean="0"/>
            <a:t>Finance</a:t>
          </a:r>
          <a:endParaRPr lang="en-US" dirty="0"/>
        </a:p>
      </dgm:t>
    </dgm:pt>
    <dgm:pt modelId="{D10A9F14-912D-4303-977C-04297F5D56C1}" type="parTrans" cxnId="{2CFFC355-C5B1-4EB9-BE1D-C1B4F77610B4}">
      <dgm:prSet/>
      <dgm:spPr/>
      <dgm:t>
        <a:bodyPr/>
        <a:lstStyle/>
        <a:p>
          <a:endParaRPr lang="en-US"/>
        </a:p>
      </dgm:t>
    </dgm:pt>
    <dgm:pt modelId="{1531FA8D-C8D0-4F63-9DF3-58A92D5303C7}" type="sibTrans" cxnId="{2CFFC355-C5B1-4EB9-BE1D-C1B4F77610B4}">
      <dgm:prSet/>
      <dgm:spPr/>
      <dgm:t>
        <a:bodyPr/>
        <a:lstStyle/>
        <a:p>
          <a:endParaRPr lang="en-US"/>
        </a:p>
      </dgm:t>
    </dgm:pt>
    <dgm:pt modelId="{F784E0F5-C3FD-435E-9BD7-789C1A1640C9}">
      <dgm:prSet phldrT="[Text]"/>
      <dgm:spPr/>
      <dgm:t>
        <a:bodyPr/>
        <a:lstStyle/>
        <a:p>
          <a:r>
            <a:rPr lang="en-US" dirty="0" smtClean="0"/>
            <a:t>Verify Financial Accuracy</a:t>
          </a:r>
          <a:endParaRPr lang="en-US" dirty="0"/>
        </a:p>
      </dgm:t>
    </dgm:pt>
    <dgm:pt modelId="{134875F8-C051-42E6-9737-987DD653497E}" type="parTrans" cxnId="{909B2938-612C-4C14-8CC3-F3AF9A3DB588}">
      <dgm:prSet/>
      <dgm:spPr/>
      <dgm:t>
        <a:bodyPr/>
        <a:lstStyle/>
        <a:p>
          <a:endParaRPr lang="en-US"/>
        </a:p>
      </dgm:t>
    </dgm:pt>
    <dgm:pt modelId="{87F33B3F-B1F4-4B74-AE8B-4BE144010A25}" type="sibTrans" cxnId="{909B2938-612C-4C14-8CC3-F3AF9A3DB588}">
      <dgm:prSet/>
      <dgm:spPr/>
      <dgm:t>
        <a:bodyPr/>
        <a:lstStyle/>
        <a:p>
          <a:endParaRPr lang="en-US"/>
        </a:p>
      </dgm:t>
    </dgm:pt>
    <dgm:pt modelId="{0AB60E22-A277-4746-8035-548E977081E0}">
      <dgm:prSet phldrT="[Text]"/>
      <dgm:spPr/>
      <dgm:t>
        <a:bodyPr/>
        <a:lstStyle/>
        <a:p>
          <a:r>
            <a:rPr lang="en-US" dirty="0" smtClean="0"/>
            <a:t>Demonstrate Success</a:t>
          </a:r>
          <a:endParaRPr lang="en-US" dirty="0"/>
        </a:p>
      </dgm:t>
    </dgm:pt>
    <dgm:pt modelId="{3E104096-635A-4FC1-8939-A2F97373A31E}" type="parTrans" cxnId="{7479ADA4-23EF-42AB-8AA6-003663D9B67F}">
      <dgm:prSet/>
      <dgm:spPr/>
      <dgm:t>
        <a:bodyPr/>
        <a:lstStyle/>
        <a:p>
          <a:endParaRPr lang="en-US"/>
        </a:p>
      </dgm:t>
    </dgm:pt>
    <dgm:pt modelId="{5DBEDCA5-BDA2-4D14-8BC9-410A681081BF}" type="sibTrans" cxnId="{7479ADA4-23EF-42AB-8AA6-003663D9B67F}">
      <dgm:prSet/>
      <dgm:spPr/>
      <dgm:t>
        <a:bodyPr/>
        <a:lstStyle/>
        <a:p>
          <a:endParaRPr lang="en-US"/>
        </a:p>
      </dgm:t>
    </dgm:pt>
    <dgm:pt modelId="{BE1EC2DB-F3BE-4A7A-A322-29CA6965AF9C}">
      <dgm:prSet phldrT="[Text]"/>
      <dgm:spPr/>
      <dgm:t>
        <a:bodyPr/>
        <a:lstStyle/>
        <a:p>
          <a:r>
            <a:rPr lang="en-US" dirty="0" smtClean="0"/>
            <a:t>Report &amp; Communicate</a:t>
          </a:r>
          <a:endParaRPr lang="en-US" dirty="0"/>
        </a:p>
      </dgm:t>
    </dgm:pt>
    <dgm:pt modelId="{DC0B1C1E-EA6B-4FAA-9FA1-A332C2C851C1}" type="parTrans" cxnId="{0708F85A-83F8-4EF4-9446-E5B28C7F676F}">
      <dgm:prSet/>
      <dgm:spPr/>
      <dgm:t>
        <a:bodyPr/>
        <a:lstStyle/>
        <a:p>
          <a:endParaRPr lang="en-US"/>
        </a:p>
      </dgm:t>
    </dgm:pt>
    <dgm:pt modelId="{DF3D5CCA-5B43-4563-B9EC-6C36C862BB91}" type="sibTrans" cxnId="{0708F85A-83F8-4EF4-9446-E5B28C7F676F}">
      <dgm:prSet/>
      <dgm:spPr/>
      <dgm:t>
        <a:bodyPr/>
        <a:lstStyle/>
        <a:p>
          <a:endParaRPr lang="en-US"/>
        </a:p>
      </dgm:t>
    </dgm:pt>
    <dgm:pt modelId="{39E63024-4BDE-429F-9A32-8D21E927FAB3}">
      <dgm:prSet phldrT="[Text]"/>
      <dgm:spPr/>
      <dgm:t>
        <a:bodyPr/>
        <a:lstStyle/>
        <a:p>
          <a:r>
            <a:rPr lang="en-US" dirty="0" smtClean="0"/>
            <a:t>Cost Analysis</a:t>
          </a:r>
          <a:endParaRPr lang="en-US" dirty="0"/>
        </a:p>
      </dgm:t>
    </dgm:pt>
    <dgm:pt modelId="{0548ACFC-00B5-4B02-8F6E-ABB5A709989B}" type="parTrans" cxnId="{CA7F3375-85F2-49C2-9D8D-D80CC27E8EB2}">
      <dgm:prSet/>
      <dgm:spPr/>
      <dgm:t>
        <a:bodyPr/>
        <a:lstStyle/>
        <a:p>
          <a:endParaRPr lang="en-US"/>
        </a:p>
      </dgm:t>
    </dgm:pt>
    <dgm:pt modelId="{45E8C575-B209-4A05-9535-DFA5BBCDACE2}" type="sibTrans" cxnId="{CA7F3375-85F2-49C2-9D8D-D80CC27E8EB2}">
      <dgm:prSet/>
      <dgm:spPr/>
      <dgm:t>
        <a:bodyPr/>
        <a:lstStyle/>
        <a:p>
          <a:endParaRPr lang="en-US"/>
        </a:p>
      </dgm:t>
    </dgm:pt>
    <dgm:pt modelId="{EE49BDC9-F6BF-45D7-B565-DBB46C1D293E}">
      <dgm:prSet phldrT="[Text]"/>
      <dgm:spPr/>
      <dgm:t>
        <a:bodyPr/>
        <a:lstStyle/>
        <a:p>
          <a:r>
            <a:rPr lang="en-US" dirty="0" smtClean="0"/>
            <a:t>Reduce errors</a:t>
          </a:r>
          <a:endParaRPr lang="en-US" dirty="0"/>
        </a:p>
      </dgm:t>
    </dgm:pt>
    <dgm:pt modelId="{2E231D49-97B3-4BD5-A4A1-F697579DE28A}" type="parTrans" cxnId="{200FB121-5BA5-4A12-9B17-9742C91FBDE6}">
      <dgm:prSet/>
      <dgm:spPr/>
      <dgm:t>
        <a:bodyPr/>
        <a:lstStyle/>
        <a:p>
          <a:endParaRPr lang="en-US"/>
        </a:p>
      </dgm:t>
    </dgm:pt>
    <dgm:pt modelId="{79D5B553-DE1F-4D7A-9056-D22AA1A68E12}" type="sibTrans" cxnId="{200FB121-5BA5-4A12-9B17-9742C91FBDE6}">
      <dgm:prSet/>
      <dgm:spPr/>
      <dgm:t>
        <a:bodyPr/>
        <a:lstStyle/>
        <a:p>
          <a:endParaRPr lang="en-US"/>
        </a:p>
      </dgm:t>
    </dgm:pt>
    <dgm:pt modelId="{E0B49FA0-8958-4762-B270-149E64040103}">
      <dgm:prSet phldrT="[Text]"/>
      <dgm:spPr/>
      <dgm:t>
        <a:bodyPr/>
        <a:lstStyle/>
        <a:p>
          <a:r>
            <a:rPr lang="en-US" dirty="0" smtClean="0"/>
            <a:t>Reduce Manual Effort</a:t>
          </a:r>
          <a:endParaRPr lang="en-US" dirty="0"/>
        </a:p>
      </dgm:t>
    </dgm:pt>
    <dgm:pt modelId="{0C94B960-B241-42B4-BA79-02B1E98F98E2}" type="parTrans" cxnId="{C7E2AF06-DC9C-47A3-BBC0-F33CABB4C849}">
      <dgm:prSet/>
      <dgm:spPr/>
      <dgm:t>
        <a:bodyPr/>
        <a:lstStyle/>
        <a:p>
          <a:endParaRPr lang="en-US"/>
        </a:p>
      </dgm:t>
    </dgm:pt>
    <dgm:pt modelId="{1DD656F7-4AB2-40A2-A0D6-7D8E29E04E02}" type="sibTrans" cxnId="{C7E2AF06-DC9C-47A3-BBC0-F33CABB4C849}">
      <dgm:prSet/>
      <dgm:spPr/>
      <dgm:t>
        <a:bodyPr/>
        <a:lstStyle/>
        <a:p>
          <a:endParaRPr lang="en-US"/>
        </a:p>
      </dgm:t>
    </dgm:pt>
    <dgm:pt modelId="{3CE20407-9A13-4056-82FF-D287FE03BBC3}" type="pres">
      <dgm:prSet presAssocID="{05D75836-F7DA-4CFF-8760-7661DA370F55}" presName="Name0" presStyleCnt="0">
        <dgm:presLayoutVars>
          <dgm:dir/>
          <dgm:animLvl val="lvl"/>
          <dgm:resizeHandles val="exact"/>
        </dgm:presLayoutVars>
      </dgm:prSet>
      <dgm:spPr/>
      <dgm:t>
        <a:bodyPr/>
        <a:lstStyle/>
        <a:p>
          <a:endParaRPr lang="en-US"/>
        </a:p>
      </dgm:t>
    </dgm:pt>
    <dgm:pt modelId="{DEA5E20F-6E80-4F13-B784-5EDCA55325EB}" type="pres">
      <dgm:prSet presAssocID="{05D75836-F7DA-4CFF-8760-7661DA370F55}" presName="tSp" presStyleCnt="0"/>
      <dgm:spPr/>
    </dgm:pt>
    <dgm:pt modelId="{778C2553-2525-4526-AF8C-FA163AF268C5}" type="pres">
      <dgm:prSet presAssocID="{05D75836-F7DA-4CFF-8760-7661DA370F55}" presName="bSp" presStyleCnt="0"/>
      <dgm:spPr/>
    </dgm:pt>
    <dgm:pt modelId="{187EAB21-8A5F-4CBA-8C3E-728D9A7324F2}" type="pres">
      <dgm:prSet presAssocID="{05D75836-F7DA-4CFF-8760-7661DA370F55}" presName="process" presStyleCnt="0"/>
      <dgm:spPr/>
    </dgm:pt>
    <dgm:pt modelId="{66BA1141-E259-4284-889A-8BAC6CF39375}" type="pres">
      <dgm:prSet presAssocID="{229AEE8B-3587-415A-917A-65A4B51D2B56}" presName="composite1" presStyleCnt="0"/>
      <dgm:spPr/>
    </dgm:pt>
    <dgm:pt modelId="{5431960E-9DF0-4A30-AB90-75AF06CFCEA0}" type="pres">
      <dgm:prSet presAssocID="{229AEE8B-3587-415A-917A-65A4B51D2B56}" presName="dummyNode1" presStyleLbl="node1" presStyleIdx="0" presStyleCnt="3"/>
      <dgm:spPr/>
    </dgm:pt>
    <dgm:pt modelId="{2872920D-15AA-4B85-B8DD-4C8E5CAA9587}" type="pres">
      <dgm:prSet presAssocID="{229AEE8B-3587-415A-917A-65A4B51D2B56}" presName="childNode1" presStyleLbl="bgAcc1" presStyleIdx="0" presStyleCnt="3">
        <dgm:presLayoutVars>
          <dgm:bulletEnabled val="1"/>
        </dgm:presLayoutVars>
      </dgm:prSet>
      <dgm:spPr/>
      <dgm:t>
        <a:bodyPr/>
        <a:lstStyle/>
        <a:p>
          <a:endParaRPr lang="en-US"/>
        </a:p>
      </dgm:t>
    </dgm:pt>
    <dgm:pt modelId="{EC2EE132-3A44-4099-8F2B-6F888C3ADC47}" type="pres">
      <dgm:prSet presAssocID="{229AEE8B-3587-415A-917A-65A4B51D2B56}" presName="childNode1tx" presStyleLbl="bgAcc1" presStyleIdx="0" presStyleCnt="3">
        <dgm:presLayoutVars>
          <dgm:bulletEnabled val="1"/>
        </dgm:presLayoutVars>
      </dgm:prSet>
      <dgm:spPr/>
      <dgm:t>
        <a:bodyPr/>
        <a:lstStyle/>
        <a:p>
          <a:endParaRPr lang="en-US"/>
        </a:p>
      </dgm:t>
    </dgm:pt>
    <dgm:pt modelId="{85D708CD-B5AF-47BE-A8B7-EFCF75E8B148}" type="pres">
      <dgm:prSet presAssocID="{229AEE8B-3587-415A-917A-65A4B51D2B56}" presName="parentNode1" presStyleLbl="node1" presStyleIdx="0" presStyleCnt="3">
        <dgm:presLayoutVars>
          <dgm:chMax val="1"/>
          <dgm:bulletEnabled val="1"/>
        </dgm:presLayoutVars>
      </dgm:prSet>
      <dgm:spPr/>
      <dgm:t>
        <a:bodyPr/>
        <a:lstStyle/>
        <a:p>
          <a:endParaRPr lang="en-US"/>
        </a:p>
      </dgm:t>
    </dgm:pt>
    <dgm:pt modelId="{7F943E35-1514-485D-BA11-A7B0E692D1A1}" type="pres">
      <dgm:prSet presAssocID="{229AEE8B-3587-415A-917A-65A4B51D2B56}" presName="connSite1" presStyleCnt="0"/>
      <dgm:spPr/>
    </dgm:pt>
    <dgm:pt modelId="{C377E1D1-1BE5-4EEE-BE64-0CF7F35D4B76}" type="pres">
      <dgm:prSet presAssocID="{001510FB-FB6B-4C24-8E02-F915C8669DFE}" presName="Name9" presStyleLbl="sibTrans2D1" presStyleIdx="0" presStyleCnt="2"/>
      <dgm:spPr/>
      <dgm:t>
        <a:bodyPr/>
        <a:lstStyle/>
        <a:p>
          <a:endParaRPr lang="en-US"/>
        </a:p>
      </dgm:t>
    </dgm:pt>
    <dgm:pt modelId="{54EB779E-D8B0-429B-9326-1100E792FE1F}" type="pres">
      <dgm:prSet presAssocID="{5F335FF8-0403-4D8D-B912-AF782994B1C0}" presName="composite2" presStyleCnt="0"/>
      <dgm:spPr/>
    </dgm:pt>
    <dgm:pt modelId="{BBAE0EEF-BE1E-4AA8-A4F8-013F4A2DE586}" type="pres">
      <dgm:prSet presAssocID="{5F335FF8-0403-4D8D-B912-AF782994B1C0}" presName="dummyNode2" presStyleLbl="node1" presStyleIdx="0" presStyleCnt="3"/>
      <dgm:spPr/>
    </dgm:pt>
    <dgm:pt modelId="{36D09749-260E-49CA-ABEB-C8D1760E5436}" type="pres">
      <dgm:prSet presAssocID="{5F335FF8-0403-4D8D-B912-AF782994B1C0}" presName="childNode2" presStyleLbl="bgAcc1" presStyleIdx="1" presStyleCnt="3">
        <dgm:presLayoutVars>
          <dgm:bulletEnabled val="1"/>
        </dgm:presLayoutVars>
      </dgm:prSet>
      <dgm:spPr/>
      <dgm:t>
        <a:bodyPr/>
        <a:lstStyle/>
        <a:p>
          <a:endParaRPr lang="en-US"/>
        </a:p>
      </dgm:t>
    </dgm:pt>
    <dgm:pt modelId="{39907A52-975D-4611-8661-7F59F40A28BA}" type="pres">
      <dgm:prSet presAssocID="{5F335FF8-0403-4D8D-B912-AF782994B1C0}" presName="childNode2tx" presStyleLbl="bgAcc1" presStyleIdx="1" presStyleCnt="3">
        <dgm:presLayoutVars>
          <dgm:bulletEnabled val="1"/>
        </dgm:presLayoutVars>
      </dgm:prSet>
      <dgm:spPr/>
      <dgm:t>
        <a:bodyPr/>
        <a:lstStyle/>
        <a:p>
          <a:endParaRPr lang="en-US"/>
        </a:p>
      </dgm:t>
    </dgm:pt>
    <dgm:pt modelId="{2EC21413-F617-4725-84E8-60152D5471DA}" type="pres">
      <dgm:prSet presAssocID="{5F335FF8-0403-4D8D-B912-AF782994B1C0}" presName="parentNode2" presStyleLbl="node1" presStyleIdx="1" presStyleCnt="3">
        <dgm:presLayoutVars>
          <dgm:chMax val="0"/>
          <dgm:bulletEnabled val="1"/>
        </dgm:presLayoutVars>
      </dgm:prSet>
      <dgm:spPr/>
      <dgm:t>
        <a:bodyPr/>
        <a:lstStyle/>
        <a:p>
          <a:endParaRPr lang="en-US"/>
        </a:p>
      </dgm:t>
    </dgm:pt>
    <dgm:pt modelId="{6775A625-4215-47D8-86EB-CE073B4BA7FB}" type="pres">
      <dgm:prSet presAssocID="{5F335FF8-0403-4D8D-B912-AF782994B1C0}" presName="connSite2" presStyleCnt="0"/>
      <dgm:spPr/>
    </dgm:pt>
    <dgm:pt modelId="{9585D8B2-AF4F-42E5-A84E-15BE6B35C4D2}" type="pres">
      <dgm:prSet presAssocID="{1531FA8D-C8D0-4F63-9DF3-58A92D5303C7}" presName="Name18" presStyleLbl="sibTrans2D1" presStyleIdx="1" presStyleCnt="2"/>
      <dgm:spPr/>
      <dgm:t>
        <a:bodyPr/>
        <a:lstStyle/>
        <a:p>
          <a:endParaRPr lang="en-US"/>
        </a:p>
      </dgm:t>
    </dgm:pt>
    <dgm:pt modelId="{9BDA7F38-3FBF-483E-A4DE-F6BC0C6C871A}" type="pres">
      <dgm:prSet presAssocID="{0AB60E22-A277-4746-8035-548E977081E0}" presName="composite1" presStyleCnt="0"/>
      <dgm:spPr/>
    </dgm:pt>
    <dgm:pt modelId="{78E7BFB0-9603-4305-BB65-9E8149768BFF}" type="pres">
      <dgm:prSet presAssocID="{0AB60E22-A277-4746-8035-548E977081E0}" presName="dummyNode1" presStyleLbl="node1" presStyleIdx="1" presStyleCnt="3"/>
      <dgm:spPr/>
    </dgm:pt>
    <dgm:pt modelId="{60F16028-0443-42C9-AA1D-CE16FB828F4E}" type="pres">
      <dgm:prSet presAssocID="{0AB60E22-A277-4746-8035-548E977081E0}" presName="childNode1" presStyleLbl="bgAcc1" presStyleIdx="2" presStyleCnt="3">
        <dgm:presLayoutVars>
          <dgm:bulletEnabled val="1"/>
        </dgm:presLayoutVars>
      </dgm:prSet>
      <dgm:spPr/>
      <dgm:t>
        <a:bodyPr/>
        <a:lstStyle/>
        <a:p>
          <a:endParaRPr lang="en-US"/>
        </a:p>
      </dgm:t>
    </dgm:pt>
    <dgm:pt modelId="{27F43E18-4DC0-4A7B-82D1-B3B5DC52BB13}" type="pres">
      <dgm:prSet presAssocID="{0AB60E22-A277-4746-8035-548E977081E0}" presName="childNode1tx" presStyleLbl="bgAcc1" presStyleIdx="2" presStyleCnt="3">
        <dgm:presLayoutVars>
          <dgm:bulletEnabled val="1"/>
        </dgm:presLayoutVars>
      </dgm:prSet>
      <dgm:spPr/>
      <dgm:t>
        <a:bodyPr/>
        <a:lstStyle/>
        <a:p>
          <a:endParaRPr lang="en-US"/>
        </a:p>
      </dgm:t>
    </dgm:pt>
    <dgm:pt modelId="{F6883FF9-BA92-4ED6-BD84-CB3C814967FA}" type="pres">
      <dgm:prSet presAssocID="{0AB60E22-A277-4746-8035-548E977081E0}" presName="parentNode1" presStyleLbl="node1" presStyleIdx="2" presStyleCnt="3">
        <dgm:presLayoutVars>
          <dgm:chMax val="1"/>
          <dgm:bulletEnabled val="1"/>
        </dgm:presLayoutVars>
      </dgm:prSet>
      <dgm:spPr/>
      <dgm:t>
        <a:bodyPr/>
        <a:lstStyle/>
        <a:p>
          <a:endParaRPr lang="en-US"/>
        </a:p>
      </dgm:t>
    </dgm:pt>
    <dgm:pt modelId="{E18D7E22-3F4C-4EDD-9412-36624B820EE0}" type="pres">
      <dgm:prSet presAssocID="{0AB60E22-A277-4746-8035-548E977081E0}" presName="connSite1" presStyleCnt="0"/>
      <dgm:spPr/>
    </dgm:pt>
  </dgm:ptLst>
  <dgm:cxnLst>
    <dgm:cxn modelId="{7A56B6F7-1D2A-463E-ABD0-4938BA368CB4}" type="presOf" srcId="{39E63024-4BDE-429F-9A32-8D21E927FAB3}" destId="{27F43E18-4DC0-4A7B-82D1-B3B5DC52BB13}" srcOrd="1" destOrd="1" presId="urn:microsoft.com/office/officeart/2005/8/layout/hProcess4"/>
    <dgm:cxn modelId="{2CFFC355-C5B1-4EB9-BE1D-C1B4F77610B4}" srcId="{05D75836-F7DA-4CFF-8760-7661DA370F55}" destId="{5F335FF8-0403-4D8D-B912-AF782994B1C0}" srcOrd="1" destOrd="0" parTransId="{D10A9F14-912D-4303-977C-04297F5D56C1}" sibTransId="{1531FA8D-C8D0-4F63-9DF3-58A92D5303C7}"/>
    <dgm:cxn modelId="{63BFEC0A-AC7B-4853-B10B-982CE166F2C1}" srcId="{229AEE8B-3587-415A-917A-65A4B51D2B56}" destId="{EB3D6EFF-53DD-4404-A06E-65A0F856108A}" srcOrd="0" destOrd="0" parTransId="{40B0476F-30A3-4F90-B6CA-14ADF25DDC58}" sibTransId="{B538F050-F146-4229-8049-CE53A2575464}"/>
    <dgm:cxn modelId="{C7E2AF06-DC9C-47A3-BBC0-F33CABB4C849}" srcId="{229AEE8B-3587-415A-917A-65A4B51D2B56}" destId="{E0B49FA0-8958-4762-B270-149E64040103}" srcOrd="2" destOrd="0" parTransId="{0C94B960-B241-42B4-BA79-02B1E98F98E2}" sibTransId="{1DD656F7-4AB2-40A2-A0D6-7D8E29E04E02}"/>
    <dgm:cxn modelId="{3FFE6BE7-41B8-4D8D-BBEB-182B5908ACA3}" type="presOf" srcId="{BE1EC2DB-F3BE-4A7A-A322-29CA6965AF9C}" destId="{60F16028-0443-42C9-AA1D-CE16FB828F4E}" srcOrd="0" destOrd="0" presId="urn:microsoft.com/office/officeart/2005/8/layout/hProcess4"/>
    <dgm:cxn modelId="{3725C216-60D7-4C77-BBD1-3CC5E8238DD1}" type="presOf" srcId="{77239D09-FAD5-4D8F-B620-06414061E3FF}" destId="{2872920D-15AA-4B85-B8DD-4C8E5CAA9587}" srcOrd="0" destOrd="1" presId="urn:microsoft.com/office/officeart/2005/8/layout/hProcess4"/>
    <dgm:cxn modelId="{86274F1B-E90C-431C-A2F2-6D2F1AE0309B}" type="presOf" srcId="{EB3D6EFF-53DD-4404-A06E-65A0F856108A}" destId="{2872920D-15AA-4B85-B8DD-4C8E5CAA9587}" srcOrd="0" destOrd="0" presId="urn:microsoft.com/office/officeart/2005/8/layout/hProcess4"/>
    <dgm:cxn modelId="{E37A7F84-9241-4414-A399-59FF0B5A4CC7}" type="presOf" srcId="{77239D09-FAD5-4D8F-B620-06414061E3FF}" destId="{EC2EE132-3A44-4099-8F2B-6F888C3ADC47}" srcOrd="1" destOrd="1" presId="urn:microsoft.com/office/officeart/2005/8/layout/hProcess4"/>
    <dgm:cxn modelId="{559A08FF-219C-4BBC-9D6A-BF3F076C2AF8}" type="presOf" srcId="{001510FB-FB6B-4C24-8E02-F915C8669DFE}" destId="{C377E1D1-1BE5-4EEE-BE64-0CF7F35D4B76}" srcOrd="0" destOrd="0" presId="urn:microsoft.com/office/officeart/2005/8/layout/hProcess4"/>
    <dgm:cxn modelId="{681D76C3-7D0E-4FFF-8CCF-F59B7CD2B50E}" srcId="{05D75836-F7DA-4CFF-8760-7661DA370F55}" destId="{229AEE8B-3587-415A-917A-65A4B51D2B56}" srcOrd="0" destOrd="0" parTransId="{3698F6FB-EF70-4FB7-8161-4C94911EDF7A}" sibTransId="{001510FB-FB6B-4C24-8E02-F915C8669DFE}"/>
    <dgm:cxn modelId="{7E5F7FB4-C3C0-4497-88C1-CAC9DBD2DFD7}" type="presOf" srcId="{F784E0F5-C3FD-435E-9BD7-789C1A1640C9}" destId="{39907A52-975D-4611-8661-7F59F40A28BA}" srcOrd="1" destOrd="0" presId="urn:microsoft.com/office/officeart/2005/8/layout/hProcess4"/>
    <dgm:cxn modelId="{20D2ABC9-E12D-441C-9576-C6711D60F938}" type="presOf" srcId="{EB3D6EFF-53DD-4404-A06E-65A0F856108A}" destId="{EC2EE132-3A44-4099-8F2B-6F888C3ADC47}" srcOrd="1" destOrd="0" presId="urn:microsoft.com/office/officeart/2005/8/layout/hProcess4"/>
    <dgm:cxn modelId="{6AEFFC08-7D51-44D8-AA43-EC5B67D76F5C}" type="presOf" srcId="{E0B49FA0-8958-4762-B270-149E64040103}" destId="{2872920D-15AA-4B85-B8DD-4C8E5CAA9587}" srcOrd="0" destOrd="2" presId="urn:microsoft.com/office/officeart/2005/8/layout/hProcess4"/>
    <dgm:cxn modelId="{200FB121-5BA5-4A12-9B17-9742C91FBDE6}" srcId="{5F335FF8-0403-4D8D-B912-AF782994B1C0}" destId="{EE49BDC9-F6BF-45D7-B565-DBB46C1D293E}" srcOrd="1" destOrd="0" parTransId="{2E231D49-97B3-4BD5-A4A1-F697579DE28A}" sibTransId="{79D5B553-DE1F-4D7A-9056-D22AA1A68E12}"/>
    <dgm:cxn modelId="{0708F85A-83F8-4EF4-9446-E5B28C7F676F}" srcId="{0AB60E22-A277-4746-8035-548E977081E0}" destId="{BE1EC2DB-F3BE-4A7A-A322-29CA6965AF9C}" srcOrd="0" destOrd="0" parTransId="{DC0B1C1E-EA6B-4FAA-9FA1-A332C2C851C1}" sibTransId="{DF3D5CCA-5B43-4563-B9EC-6C36C862BB91}"/>
    <dgm:cxn modelId="{BAB3179C-BB19-4231-8B18-3CABED3444E4}" type="presOf" srcId="{05D75836-F7DA-4CFF-8760-7661DA370F55}" destId="{3CE20407-9A13-4056-82FF-D287FE03BBC3}" srcOrd="0" destOrd="0" presId="urn:microsoft.com/office/officeart/2005/8/layout/hProcess4"/>
    <dgm:cxn modelId="{DA3E45E0-E80F-413F-BC5D-92C960902822}" type="presOf" srcId="{E0B49FA0-8958-4762-B270-149E64040103}" destId="{EC2EE132-3A44-4099-8F2B-6F888C3ADC47}" srcOrd="1" destOrd="2" presId="urn:microsoft.com/office/officeart/2005/8/layout/hProcess4"/>
    <dgm:cxn modelId="{E76CA9D7-4EFE-41F5-97D7-FAE8434BEE78}" type="presOf" srcId="{EE49BDC9-F6BF-45D7-B565-DBB46C1D293E}" destId="{39907A52-975D-4611-8661-7F59F40A28BA}" srcOrd="1" destOrd="1" presId="urn:microsoft.com/office/officeart/2005/8/layout/hProcess4"/>
    <dgm:cxn modelId="{F5F08F7F-F50E-492F-9E74-9038CEFF1824}" type="presOf" srcId="{0AB60E22-A277-4746-8035-548E977081E0}" destId="{F6883FF9-BA92-4ED6-BD84-CB3C814967FA}" srcOrd="0" destOrd="0" presId="urn:microsoft.com/office/officeart/2005/8/layout/hProcess4"/>
    <dgm:cxn modelId="{3D11E63E-0A7E-45D6-8A18-3CAB8B3C1391}" srcId="{229AEE8B-3587-415A-917A-65A4B51D2B56}" destId="{77239D09-FAD5-4D8F-B620-06414061E3FF}" srcOrd="1" destOrd="0" parTransId="{35B8F362-94D9-4EBD-80EF-3F8CCEFBC7D6}" sibTransId="{1657C627-E923-4EEA-8FC4-25C41E176454}"/>
    <dgm:cxn modelId="{909B2938-612C-4C14-8CC3-F3AF9A3DB588}" srcId="{5F335FF8-0403-4D8D-B912-AF782994B1C0}" destId="{F784E0F5-C3FD-435E-9BD7-789C1A1640C9}" srcOrd="0" destOrd="0" parTransId="{134875F8-C051-42E6-9737-987DD653497E}" sibTransId="{87F33B3F-B1F4-4B74-AE8B-4BE144010A25}"/>
    <dgm:cxn modelId="{172E2CAD-3C9A-421E-91B8-53977F24A11C}" type="presOf" srcId="{BE1EC2DB-F3BE-4A7A-A322-29CA6965AF9C}" destId="{27F43E18-4DC0-4A7B-82D1-B3B5DC52BB13}" srcOrd="1" destOrd="0" presId="urn:microsoft.com/office/officeart/2005/8/layout/hProcess4"/>
    <dgm:cxn modelId="{438CA132-4329-4F34-99B5-8568FCB81CFF}" type="presOf" srcId="{F784E0F5-C3FD-435E-9BD7-789C1A1640C9}" destId="{36D09749-260E-49CA-ABEB-C8D1760E5436}" srcOrd="0" destOrd="0" presId="urn:microsoft.com/office/officeart/2005/8/layout/hProcess4"/>
    <dgm:cxn modelId="{CA7F3375-85F2-49C2-9D8D-D80CC27E8EB2}" srcId="{0AB60E22-A277-4746-8035-548E977081E0}" destId="{39E63024-4BDE-429F-9A32-8D21E927FAB3}" srcOrd="1" destOrd="0" parTransId="{0548ACFC-00B5-4B02-8F6E-ABB5A709989B}" sibTransId="{45E8C575-B209-4A05-9535-DFA5BBCDACE2}"/>
    <dgm:cxn modelId="{F6A72C59-4583-471A-8209-315DD4F717B8}" type="presOf" srcId="{EE49BDC9-F6BF-45D7-B565-DBB46C1D293E}" destId="{36D09749-260E-49CA-ABEB-C8D1760E5436}" srcOrd="0" destOrd="1" presId="urn:microsoft.com/office/officeart/2005/8/layout/hProcess4"/>
    <dgm:cxn modelId="{6D2EFEDE-2CDA-4D88-885F-71CA68194B14}" type="presOf" srcId="{5F335FF8-0403-4D8D-B912-AF782994B1C0}" destId="{2EC21413-F617-4725-84E8-60152D5471DA}" srcOrd="0" destOrd="0" presId="urn:microsoft.com/office/officeart/2005/8/layout/hProcess4"/>
    <dgm:cxn modelId="{228E7D68-EA90-4360-9E9F-18B286E306A2}" type="presOf" srcId="{39E63024-4BDE-429F-9A32-8D21E927FAB3}" destId="{60F16028-0443-42C9-AA1D-CE16FB828F4E}" srcOrd="0" destOrd="1" presId="urn:microsoft.com/office/officeart/2005/8/layout/hProcess4"/>
    <dgm:cxn modelId="{7479ADA4-23EF-42AB-8AA6-003663D9B67F}" srcId="{05D75836-F7DA-4CFF-8760-7661DA370F55}" destId="{0AB60E22-A277-4746-8035-548E977081E0}" srcOrd="2" destOrd="0" parTransId="{3E104096-635A-4FC1-8939-A2F97373A31E}" sibTransId="{5DBEDCA5-BDA2-4D14-8BC9-410A681081BF}"/>
    <dgm:cxn modelId="{3EFB34E4-51A5-42CC-BF24-1BD8D9F5ECB7}" type="presOf" srcId="{229AEE8B-3587-415A-917A-65A4B51D2B56}" destId="{85D708CD-B5AF-47BE-A8B7-EFCF75E8B148}" srcOrd="0" destOrd="0" presId="urn:microsoft.com/office/officeart/2005/8/layout/hProcess4"/>
    <dgm:cxn modelId="{FCCAC55B-8D18-4F85-BC5D-E097E8DE674B}" type="presOf" srcId="{1531FA8D-C8D0-4F63-9DF3-58A92D5303C7}" destId="{9585D8B2-AF4F-42E5-A84E-15BE6B35C4D2}" srcOrd="0" destOrd="0" presId="urn:microsoft.com/office/officeart/2005/8/layout/hProcess4"/>
    <dgm:cxn modelId="{545FC753-8D9D-4EC5-82B3-54BA4609047B}" type="presParOf" srcId="{3CE20407-9A13-4056-82FF-D287FE03BBC3}" destId="{DEA5E20F-6E80-4F13-B784-5EDCA55325EB}" srcOrd="0" destOrd="0" presId="urn:microsoft.com/office/officeart/2005/8/layout/hProcess4"/>
    <dgm:cxn modelId="{72E8A789-5F96-4F41-BF08-EAE1EF1552E5}" type="presParOf" srcId="{3CE20407-9A13-4056-82FF-D287FE03BBC3}" destId="{778C2553-2525-4526-AF8C-FA163AF268C5}" srcOrd="1" destOrd="0" presId="urn:microsoft.com/office/officeart/2005/8/layout/hProcess4"/>
    <dgm:cxn modelId="{D8B477C3-20CE-4B83-B63B-76B846A007D5}" type="presParOf" srcId="{3CE20407-9A13-4056-82FF-D287FE03BBC3}" destId="{187EAB21-8A5F-4CBA-8C3E-728D9A7324F2}" srcOrd="2" destOrd="0" presId="urn:microsoft.com/office/officeart/2005/8/layout/hProcess4"/>
    <dgm:cxn modelId="{6E2D5593-056F-4BE9-A529-87E28A48A2E4}" type="presParOf" srcId="{187EAB21-8A5F-4CBA-8C3E-728D9A7324F2}" destId="{66BA1141-E259-4284-889A-8BAC6CF39375}" srcOrd="0" destOrd="0" presId="urn:microsoft.com/office/officeart/2005/8/layout/hProcess4"/>
    <dgm:cxn modelId="{8851C999-1FC4-4C28-9850-20C744529F32}" type="presParOf" srcId="{66BA1141-E259-4284-889A-8BAC6CF39375}" destId="{5431960E-9DF0-4A30-AB90-75AF06CFCEA0}" srcOrd="0" destOrd="0" presId="urn:microsoft.com/office/officeart/2005/8/layout/hProcess4"/>
    <dgm:cxn modelId="{4E8EC02D-31B5-4006-9B87-F2B308C1BE6C}" type="presParOf" srcId="{66BA1141-E259-4284-889A-8BAC6CF39375}" destId="{2872920D-15AA-4B85-B8DD-4C8E5CAA9587}" srcOrd="1" destOrd="0" presId="urn:microsoft.com/office/officeart/2005/8/layout/hProcess4"/>
    <dgm:cxn modelId="{6B08C1D3-85B8-41D1-A545-1E7028B7429E}" type="presParOf" srcId="{66BA1141-E259-4284-889A-8BAC6CF39375}" destId="{EC2EE132-3A44-4099-8F2B-6F888C3ADC47}" srcOrd="2" destOrd="0" presId="urn:microsoft.com/office/officeart/2005/8/layout/hProcess4"/>
    <dgm:cxn modelId="{A72C3631-E8E2-4E2F-9FC9-8E707DF0F290}" type="presParOf" srcId="{66BA1141-E259-4284-889A-8BAC6CF39375}" destId="{85D708CD-B5AF-47BE-A8B7-EFCF75E8B148}" srcOrd="3" destOrd="0" presId="urn:microsoft.com/office/officeart/2005/8/layout/hProcess4"/>
    <dgm:cxn modelId="{11B0E241-7DDD-46C4-89B3-22009F069492}" type="presParOf" srcId="{66BA1141-E259-4284-889A-8BAC6CF39375}" destId="{7F943E35-1514-485D-BA11-A7B0E692D1A1}" srcOrd="4" destOrd="0" presId="urn:microsoft.com/office/officeart/2005/8/layout/hProcess4"/>
    <dgm:cxn modelId="{F2ECA0A0-A775-4EAC-89B6-5FA3EBFF27C3}" type="presParOf" srcId="{187EAB21-8A5F-4CBA-8C3E-728D9A7324F2}" destId="{C377E1D1-1BE5-4EEE-BE64-0CF7F35D4B76}" srcOrd="1" destOrd="0" presId="urn:microsoft.com/office/officeart/2005/8/layout/hProcess4"/>
    <dgm:cxn modelId="{0A886E3E-51D7-4A0B-B44F-906238B637BF}" type="presParOf" srcId="{187EAB21-8A5F-4CBA-8C3E-728D9A7324F2}" destId="{54EB779E-D8B0-429B-9326-1100E792FE1F}" srcOrd="2" destOrd="0" presId="urn:microsoft.com/office/officeart/2005/8/layout/hProcess4"/>
    <dgm:cxn modelId="{EFF7BB4F-2A55-4C83-BD3A-7F67EB944629}" type="presParOf" srcId="{54EB779E-D8B0-429B-9326-1100E792FE1F}" destId="{BBAE0EEF-BE1E-4AA8-A4F8-013F4A2DE586}" srcOrd="0" destOrd="0" presId="urn:microsoft.com/office/officeart/2005/8/layout/hProcess4"/>
    <dgm:cxn modelId="{14F5462D-7EBA-40E1-A998-927B6A88B224}" type="presParOf" srcId="{54EB779E-D8B0-429B-9326-1100E792FE1F}" destId="{36D09749-260E-49CA-ABEB-C8D1760E5436}" srcOrd="1" destOrd="0" presId="urn:microsoft.com/office/officeart/2005/8/layout/hProcess4"/>
    <dgm:cxn modelId="{1A5C05CD-EA8A-4B5D-BD44-A3A04864B4E0}" type="presParOf" srcId="{54EB779E-D8B0-429B-9326-1100E792FE1F}" destId="{39907A52-975D-4611-8661-7F59F40A28BA}" srcOrd="2" destOrd="0" presId="urn:microsoft.com/office/officeart/2005/8/layout/hProcess4"/>
    <dgm:cxn modelId="{0FFF577E-87FA-4E67-A833-B2F9EC87CC59}" type="presParOf" srcId="{54EB779E-D8B0-429B-9326-1100E792FE1F}" destId="{2EC21413-F617-4725-84E8-60152D5471DA}" srcOrd="3" destOrd="0" presId="urn:microsoft.com/office/officeart/2005/8/layout/hProcess4"/>
    <dgm:cxn modelId="{DE808C5B-4F27-4C2C-B3EA-1C43EC878F0F}" type="presParOf" srcId="{54EB779E-D8B0-429B-9326-1100E792FE1F}" destId="{6775A625-4215-47D8-86EB-CE073B4BA7FB}" srcOrd="4" destOrd="0" presId="urn:microsoft.com/office/officeart/2005/8/layout/hProcess4"/>
    <dgm:cxn modelId="{5CD0EC3B-B0F3-44BE-8688-6393C3E4784C}" type="presParOf" srcId="{187EAB21-8A5F-4CBA-8C3E-728D9A7324F2}" destId="{9585D8B2-AF4F-42E5-A84E-15BE6B35C4D2}" srcOrd="3" destOrd="0" presId="urn:microsoft.com/office/officeart/2005/8/layout/hProcess4"/>
    <dgm:cxn modelId="{8BC2D1A7-E866-4EBF-8B05-26B898E21792}" type="presParOf" srcId="{187EAB21-8A5F-4CBA-8C3E-728D9A7324F2}" destId="{9BDA7F38-3FBF-483E-A4DE-F6BC0C6C871A}" srcOrd="4" destOrd="0" presId="urn:microsoft.com/office/officeart/2005/8/layout/hProcess4"/>
    <dgm:cxn modelId="{53F8FBFE-1AE0-4AE1-B987-0CD4F231DBEA}" type="presParOf" srcId="{9BDA7F38-3FBF-483E-A4DE-F6BC0C6C871A}" destId="{78E7BFB0-9603-4305-BB65-9E8149768BFF}" srcOrd="0" destOrd="0" presId="urn:microsoft.com/office/officeart/2005/8/layout/hProcess4"/>
    <dgm:cxn modelId="{034361D0-5219-4557-8883-C755A9FFA952}" type="presParOf" srcId="{9BDA7F38-3FBF-483E-A4DE-F6BC0C6C871A}" destId="{60F16028-0443-42C9-AA1D-CE16FB828F4E}" srcOrd="1" destOrd="0" presId="urn:microsoft.com/office/officeart/2005/8/layout/hProcess4"/>
    <dgm:cxn modelId="{DBF8667C-AD29-4971-8F6F-D6F06BA5A43A}" type="presParOf" srcId="{9BDA7F38-3FBF-483E-A4DE-F6BC0C6C871A}" destId="{27F43E18-4DC0-4A7B-82D1-B3B5DC52BB13}" srcOrd="2" destOrd="0" presId="urn:microsoft.com/office/officeart/2005/8/layout/hProcess4"/>
    <dgm:cxn modelId="{4E7FA5FE-1824-4919-84FA-827F2E4A0DCB}" type="presParOf" srcId="{9BDA7F38-3FBF-483E-A4DE-F6BC0C6C871A}" destId="{F6883FF9-BA92-4ED6-BD84-CB3C814967FA}" srcOrd="3" destOrd="0" presId="urn:microsoft.com/office/officeart/2005/8/layout/hProcess4"/>
    <dgm:cxn modelId="{41E138D7-BCB9-41F4-815D-6FF674DFF11B}" type="presParOf" srcId="{9BDA7F38-3FBF-483E-A4DE-F6BC0C6C871A}" destId="{E18D7E22-3F4C-4EDD-9412-36624B820EE0}"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69462-0AB7-4A9B-A413-09D7A7AD0789}">
      <dsp:nvSpPr>
        <dsp:cNvPr id="0" name=""/>
        <dsp:cNvSpPr/>
      </dsp:nvSpPr>
      <dsp:spPr>
        <a:xfrm>
          <a:off x="1851660" y="1965960"/>
          <a:ext cx="2263140" cy="2263140"/>
        </a:xfrm>
        <a:prstGeom prst="gear9">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Services / Applications</a:t>
          </a:r>
          <a:endParaRPr lang="en-US" sz="1200" kern="1200" dirty="0"/>
        </a:p>
      </dsp:txBody>
      <dsp:txXfrm>
        <a:off x="2306652" y="2496090"/>
        <a:ext cx="1353156" cy="1163300"/>
      </dsp:txXfrm>
    </dsp:sp>
    <dsp:sp modelId="{EF2B2B1E-0A8C-4B1C-BBD8-1AB3113CB70D}">
      <dsp:nvSpPr>
        <dsp:cNvPr id="0" name=""/>
        <dsp:cNvSpPr/>
      </dsp:nvSpPr>
      <dsp:spPr>
        <a:xfrm>
          <a:off x="534923" y="1431036"/>
          <a:ext cx="1645920" cy="1645920"/>
        </a:xfrm>
        <a:prstGeom prst="gear6">
          <a:avLst/>
        </a:prstGeom>
        <a:solidFill>
          <a:schemeClr val="accent3">
            <a:hueOff val="177506"/>
            <a:satOff val="0"/>
            <a:lumOff val="9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Workload / Transactions</a:t>
          </a:r>
          <a:endParaRPr lang="en-US" sz="1200" kern="1200" dirty="0"/>
        </a:p>
      </dsp:txBody>
      <dsp:txXfrm>
        <a:off x="949288" y="1847906"/>
        <a:ext cx="817190" cy="812180"/>
      </dsp:txXfrm>
    </dsp:sp>
    <dsp:sp modelId="{FE8D92A6-E214-4486-A729-583D3EFEF219}">
      <dsp:nvSpPr>
        <dsp:cNvPr id="0" name=""/>
        <dsp:cNvSpPr/>
      </dsp:nvSpPr>
      <dsp:spPr>
        <a:xfrm rot="20700000">
          <a:off x="1456807" y="295519"/>
          <a:ext cx="1612665" cy="1612665"/>
        </a:xfrm>
        <a:prstGeom prst="gear6">
          <a:avLst/>
        </a:prstGeom>
        <a:solidFill>
          <a:schemeClr val="accent3">
            <a:hueOff val="355012"/>
            <a:satOff val="0"/>
            <a:lumOff val="19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Components / Devices</a:t>
          </a:r>
          <a:endParaRPr lang="en-US" sz="1200" kern="1200" dirty="0"/>
        </a:p>
      </dsp:txBody>
      <dsp:txXfrm rot="-20700000">
        <a:off x="1810512" y="649224"/>
        <a:ext cx="905256" cy="905256"/>
      </dsp:txXfrm>
    </dsp:sp>
    <dsp:sp modelId="{3D7AC642-B6AF-499D-822B-C85D6A6D6DA2}">
      <dsp:nvSpPr>
        <dsp:cNvPr id="0" name=""/>
        <dsp:cNvSpPr/>
      </dsp:nvSpPr>
      <dsp:spPr>
        <a:xfrm>
          <a:off x="1676771" y="1624950"/>
          <a:ext cx="2896819" cy="2896819"/>
        </a:xfrm>
        <a:prstGeom prst="circularArrow">
          <a:avLst>
            <a:gd name="adj1" fmla="val 4688"/>
            <a:gd name="adj2" fmla="val 299029"/>
            <a:gd name="adj3" fmla="val 2514337"/>
            <a:gd name="adj4" fmla="val 15865222"/>
            <a:gd name="adj5" fmla="val 5469"/>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3563018D-ACF4-463E-8985-2D2F906C17F2}">
      <dsp:nvSpPr>
        <dsp:cNvPr id="0" name=""/>
        <dsp:cNvSpPr/>
      </dsp:nvSpPr>
      <dsp:spPr>
        <a:xfrm>
          <a:off x="243434" y="1067197"/>
          <a:ext cx="2104720" cy="2104720"/>
        </a:xfrm>
        <a:prstGeom prst="leftCircularArrow">
          <a:avLst>
            <a:gd name="adj1" fmla="val 6452"/>
            <a:gd name="adj2" fmla="val 429999"/>
            <a:gd name="adj3" fmla="val 10489124"/>
            <a:gd name="adj4" fmla="val 14837806"/>
            <a:gd name="adj5" fmla="val 7527"/>
          </a:avLst>
        </a:prstGeom>
        <a:solidFill>
          <a:schemeClr val="accent3">
            <a:hueOff val="177506"/>
            <a:satOff val="0"/>
            <a:lumOff val="98"/>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A35D6D90-DDC6-4658-A3BA-11DFE5292B4E}">
      <dsp:nvSpPr>
        <dsp:cNvPr id="0" name=""/>
        <dsp:cNvSpPr/>
      </dsp:nvSpPr>
      <dsp:spPr>
        <a:xfrm>
          <a:off x="1083780" y="-57374"/>
          <a:ext cx="2269312" cy="2269312"/>
        </a:xfrm>
        <a:prstGeom prst="circularArrow">
          <a:avLst>
            <a:gd name="adj1" fmla="val 5984"/>
            <a:gd name="adj2" fmla="val 394124"/>
            <a:gd name="adj3" fmla="val 13313824"/>
            <a:gd name="adj4" fmla="val 10508221"/>
            <a:gd name="adj5" fmla="val 6981"/>
          </a:avLst>
        </a:prstGeom>
        <a:solidFill>
          <a:schemeClr val="accent3">
            <a:hueOff val="355012"/>
            <a:satOff val="0"/>
            <a:lumOff val="196"/>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69462-0AB7-4A9B-A413-09D7A7AD0789}">
      <dsp:nvSpPr>
        <dsp:cNvPr id="0" name=""/>
        <dsp:cNvSpPr/>
      </dsp:nvSpPr>
      <dsp:spPr>
        <a:xfrm>
          <a:off x="1851659" y="1965959"/>
          <a:ext cx="2263140" cy="2263140"/>
        </a:xfrm>
        <a:prstGeom prst="gear9">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Services / Applications</a:t>
          </a:r>
          <a:endParaRPr lang="en-US" sz="1200" kern="1200" dirty="0"/>
        </a:p>
      </dsp:txBody>
      <dsp:txXfrm>
        <a:off x="2306651" y="2496089"/>
        <a:ext cx="1353156" cy="1163300"/>
      </dsp:txXfrm>
    </dsp:sp>
    <dsp:sp modelId="{EF2B2B1E-0A8C-4B1C-BBD8-1AB3113CB70D}">
      <dsp:nvSpPr>
        <dsp:cNvPr id="0" name=""/>
        <dsp:cNvSpPr/>
      </dsp:nvSpPr>
      <dsp:spPr>
        <a:xfrm>
          <a:off x="534923" y="1431036"/>
          <a:ext cx="1645919" cy="1645919"/>
        </a:xfrm>
        <a:prstGeom prst="gear6">
          <a:avLst/>
        </a:prstGeom>
        <a:solidFill>
          <a:schemeClr val="accent3">
            <a:hueOff val="177506"/>
            <a:satOff val="0"/>
            <a:lumOff val="9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Workload / Transactions</a:t>
          </a:r>
          <a:endParaRPr lang="en-US" sz="1200" kern="1200" dirty="0"/>
        </a:p>
      </dsp:txBody>
      <dsp:txXfrm>
        <a:off x="949288" y="1847905"/>
        <a:ext cx="817189" cy="812181"/>
      </dsp:txXfrm>
    </dsp:sp>
    <dsp:sp modelId="{FE8D92A6-E214-4486-A729-583D3EFEF219}">
      <dsp:nvSpPr>
        <dsp:cNvPr id="0" name=""/>
        <dsp:cNvSpPr/>
      </dsp:nvSpPr>
      <dsp:spPr>
        <a:xfrm rot="20700000">
          <a:off x="1456807" y="295519"/>
          <a:ext cx="1612665" cy="1612665"/>
        </a:xfrm>
        <a:prstGeom prst="gear6">
          <a:avLst/>
        </a:prstGeom>
        <a:solidFill>
          <a:schemeClr val="accent3">
            <a:hueOff val="355012"/>
            <a:satOff val="0"/>
            <a:lumOff val="19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Components / Devices</a:t>
          </a:r>
          <a:endParaRPr lang="en-US" sz="1200" kern="1200" dirty="0"/>
        </a:p>
      </dsp:txBody>
      <dsp:txXfrm rot="-20700000">
        <a:off x="1810512" y="649223"/>
        <a:ext cx="905256" cy="905256"/>
      </dsp:txXfrm>
    </dsp:sp>
    <dsp:sp modelId="{3D7AC642-B6AF-499D-822B-C85D6A6D6DA2}">
      <dsp:nvSpPr>
        <dsp:cNvPr id="0" name=""/>
        <dsp:cNvSpPr/>
      </dsp:nvSpPr>
      <dsp:spPr>
        <a:xfrm>
          <a:off x="1676771" y="1624950"/>
          <a:ext cx="2896819" cy="2896819"/>
        </a:xfrm>
        <a:prstGeom prst="circularArrow">
          <a:avLst>
            <a:gd name="adj1" fmla="val 4688"/>
            <a:gd name="adj2" fmla="val 299029"/>
            <a:gd name="adj3" fmla="val 2514337"/>
            <a:gd name="adj4" fmla="val 15865222"/>
            <a:gd name="adj5" fmla="val 5469"/>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3563018D-ACF4-463E-8985-2D2F906C17F2}">
      <dsp:nvSpPr>
        <dsp:cNvPr id="0" name=""/>
        <dsp:cNvSpPr/>
      </dsp:nvSpPr>
      <dsp:spPr>
        <a:xfrm>
          <a:off x="243434" y="1067197"/>
          <a:ext cx="2104720" cy="2104720"/>
        </a:xfrm>
        <a:prstGeom prst="leftCircularArrow">
          <a:avLst>
            <a:gd name="adj1" fmla="val 6452"/>
            <a:gd name="adj2" fmla="val 429999"/>
            <a:gd name="adj3" fmla="val 10489124"/>
            <a:gd name="adj4" fmla="val 14837806"/>
            <a:gd name="adj5" fmla="val 7527"/>
          </a:avLst>
        </a:prstGeom>
        <a:solidFill>
          <a:schemeClr val="accent3">
            <a:hueOff val="177506"/>
            <a:satOff val="0"/>
            <a:lumOff val="98"/>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A35D6D90-DDC6-4658-A3BA-11DFE5292B4E}">
      <dsp:nvSpPr>
        <dsp:cNvPr id="0" name=""/>
        <dsp:cNvSpPr/>
      </dsp:nvSpPr>
      <dsp:spPr>
        <a:xfrm>
          <a:off x="1083780" y="-57374"/>
          <a:ext cx="2269312" cy="2269312"/>
        </a:xfrm>
        <a:prstGeom prst="circularArrow">
          <a:avLst>
            <a:gd name="adj1" fmla="val 5984"/>
            <a:gd name="adj2" fmla="val 394124"/>
            <a:gd name="adj3" fmla="val 13313824"/>
            <a:gd name="adj4" fmla="val 10508221"/>
            <a:gd name="adj5" fmla="val 6981"/>
          </a:avLst>
        </a:prstGeom>
        <a:solidFill>
          <a:schemeClr val="accent3">
            <a:hueOff val="355012"/>
            <a:satOff val="0"/>
            <a:lumOff val="196"/>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DEE21-42F7-468C-AAF5-F345E1162036}">
      <dsp:nvSpPr>
        <dsp:cNvPr id="0" name=""/>
        <dsp:cNvSpPr/>
      </dsp:nvSpPr>
      <dsp:spPr>
        <a:xfrm>
          <a:off x="2761487" y="2072639"/>
          <a:ext cx="1505712" cy="9753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Network</a:t>
          </a:r>
          <a:endParaRPr lang="en-US" sz="1300" kern="1200" dirty="0"/>
        </a:p>
      </dsp:txBody>
      <dsp:txXfrm>
        <a:off x="3234626" y="2337904"/>
        <a:ext cx="1011148" cy="688670"/>
      </dsp:txXfrm>
    </dsp:sp>
    <dsp:sp modelId="{11C98AED-9211-47F9-923B-9356052E85E2}">
      <dsp:nvSpPr>
        <dsp:cNvPr id="0" name=""/>
        <dsp:cNvSpPr/>
      </dsp:nvSpPr>
      <dsp:spPr>
        <a:xfrm>
          <a:off x="304799" y="2072639"/>
          <a:ext cx="1505712" cy="97536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Mainframe</a:t>
          </a:r>
          <a:endParaRPr lang="en-US" sz="1300" kern="1200" dirty="0"/>
        </a:p>
      </dsp:txBody>
      <dsp:txXfrm>
        <a:off x="326224" y="2337904"/>
        <a:ext cx="1011148" cy="688670"/>
      </dsp:txXfrm>
    </dsp:sp>
    <dsp:sp modelId="{24451C8E-5F76-41F6-8CE6-B149E3CC57FF}">
      <dsp:nvSpPr>
        <dsp:cNvPr id="0" name=""/>
        <dsp:cNvSpPr/>
      </dsp:nvSpPr>
      <dsp:spPr>
        <a:xfrm>
          <a:off x="2761487" y="0"/>
          <a:ext cx="1505712" cy="97536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Storage</a:t>
          </a:r>
          <a:endParaRPr lang="en-US" sz="1300" kern="1200" dirty="0"/>
        </a:p>
      </dsp:txBody>
      <dsp:txXfrm>
        <a:off x="3234626" y="21425"/>
        <a:ext cx="1011148" cy="688670"/>
      </dsp:txXfrm>
    </dsp:sp>
    <dsp:sp modelId="{B48978C0-2AE0-4AA5-B896-0486EED03F54}">
      <dsp:nvSpPr>
        <dsp:cNvPr id="0" name=""/>
        <dsp:cNvSpPr/>
      </dsp:nvSpPr>
      <dsp:spPr>
        <a:xfrm>
          <a:off x="304799" y="0"/>
          <a:ext cx="1505712" cy="9753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Servers</a:t>
          </a:r>
          <a:endParaRPr lang="en-US" sz="1300" kern="1200" dirty="0"/>
        </a:p>
      </dsp:txBody>
      <dsp:txXfrm>
        <a:off x="326224" y="21425"/>
        <a:ext cx="1011148" cy="688670"/>
      </dsp:txXfrm>
    </dsp:sp>
    <dsp:sp modelId="{84BDF232-74A0-4F44-A5AF-245371860958}">
      <dsp:nvSpPr>
        <dsp:cNvPr id="0" name=""/>
        <dsp:cNvSpPr/>
      </dsp:nvSpPr>
      <dsp:spPr>
        <a:xfrm>
          <a:off x="935735" y="173736"/>
          <a:ext cx="1319784" cy="1319784"/>
        </a:xfrm>
        <a:prstGeom prst="pieWedge">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kern="1200" dirty="0" smtClean="0"/>
            <a:t>CPU</a:t>
          </a:r>
        </a:p>
        <a:p>
          <a:pPr lvl="0" algn="ctr" defTabSz="355600">
            <a:lnSpc>
              <a:spcPct val="90000"/>
            </a:lnSpc>
            <a:spcBef>
              <a:spcPct val="0"/>
            </a:spcBef>
            <a:spcAft>
              <a:spcPct val="35000"/>
            </a:spcAft>
          </a:pPr>
          <a:r>
            <a:rPr lang="en-US" sz="800" kern="1200" dirty="0" smtClean="0"/>
            <a:t>Memory</a:t>
          </a:r>
        </a:p>
        <a:p>
          <a:pPr lvl="0" algn="ctr" defTabSz="355600">
            <a:lnSpc>
              <a:spcPct val="90000"/>
            </a:lnSpc>
            <a:spcBef>
              <a:spcPct val="0"/>
            </a:spcBef>
            <a:spcAft>
              <a:spcPct val="35000"/>
            </a:spcAft>
          </a:pPr>
          <a:r>
            <a:rPr lang="en-US" sz="800" kern="1200" dirty="0" smtClean="0"/>
            <a:t>Devices</a:t>
          </a:r>
        </a:p>
        <a:p>
          <a:pPr lvl="0" algn="ctr" defTabSz="355600">
            <a:lnSpc>
              <a:spcPct val="90000"/>
            </a:lnSpc>
            <a:spcBef>
              <a:spcPct val="0"/>
            </a:spcBef>
            <a:spcAft>
              <a:spcPct val="35000"/>
            </a:spcAft>
          </a:pPr>
          <a:r>
            <a:rPr lang="en-US" sz="800" kern="1200" dirty="0" smtClean="0"/>
            <a:t>Virtual Devices</a:t>
          </a:r>
        </a:p>
        <a:p>
          <a:pPr lvl="0" algn="ctr" defTabSz="355600">
            <a:lnSpc>
              <a:spcPct val="90000"/>
            </a:lnSpc>
            <a:spcBef>
              <a:spcPct val="0"/>
            </a:spcBef>
            <a:spcAft>
              <a:spcPct val="35000"/>
            </a:spcAft>
          </a:pPr>
          <a:r>
            <a:rPr lang="en-US" sz="800" kern="1200" dirty="0" smtClean="0"/>
            <a:t>Software</a:t>
          </a:r>
        </a:p>
      </dsp:txBody>
      <dsp:txXfrm>
        <a:off x="1322291" y="560292"/>
        <a:ext cx="933228" cy="933228"/>
      </dsp:txXfrm>
    </dsp:sp>
    <dsp:sp modelId="{2D89F409-7629-4D17-88F2-53157CCFD652}">
      <dsp:nvSpPr>
        <dsp:cNvPr id="0" name=""/>
        <dsp:cNvSpPr/>
      </dsp:nvSpPr>
      <dsp:spPr>
        <a:xfrm rot="5400000">
          <a:off x="2316479" y="173736"/>
          <a:ext cx="1319784" cy="1319784"/>
        </a:xfrm>
        <a:prstGeom prst="pieWedge">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kern="1200" dirty="0" smtClean="0"/>
            <a:t>Disk</a:t>
          </a:r>
        </a:p>
        <a:p>
          <a:pPr lvl="0" algn="ctr" defTabSz="355600">
            <a:lnSpc>
              <a:spcPct val="90000"/>
            </a:lnSpc>
            <a:spcBef>
              <a:spcPct val="0"/>
            </a:spcBef>
            <a:spcAft>
              <a:spcPct val="35000"/>
            </a:spcAft>
          </a:pPr>
          <a:r>
            <a:rPr lang="en-US" sz="800" kern="1200" dirty="0" smtClean="0"/>
            <a:t>Virtual Tape</a:t>
          </a:r>
        </a:p>
        <a:p>
          <a:pPr lvl="0" algn="ctr" defTabSz="355600">
            <a:lnSpc>
              <a:spcPct val="90000"/>
            </a:lnSpc>
            <a:spcBef>
              <a:spcPct val="0"/>
            </a:spcBef>
            <a:spcAft>
              <a:spcPct val="35000"/>
            </a:spcAft>
          </a:pPr>
          <a:r>
            <a:rPr lang="en-US" sz="800" kern="1200" dirty="0" smtClean="0"/>
            <a:t>Tape</a:t>
          </a:r>
        </a:p>
        <a:p>
          <a:pPr lvl="0" algn="ctr" defTabSz="355600">
            <a:lnSpc>
              <a:spcPct val="90000"/>
            </a:lnSpc>
            <a:spcBef>
              <a:spcPct val="0"/>
            </a:spcBef>
            <a:spcAft>
              <a:spcPct val="35000"/>
            </a:spcAft>
          </a:pPr>
          <a:r>
            <a:rPr lang="en-US" sz="800" kern="1200" dirty="0" smtClean="0"/>
            <a:t>Labor</a:t>
          </a:r>
        </a:p>
        <a:p>
          <a:pPr lvl="0" algn="ctr" defTabSz="355600">
            <a:lnSpc>
              <a:spcPct val="90000"/>
            </a:lnSpc>
            <a:spcBef>
              <a:spcPct val="0"/>
            </a:spcBef>
            <a:spcAft>
              <a:spcPct val="35000"/>
            </a:spcAft>
          </a:pPr>
          <a:r>
            <a:rPr lang="en-US" sz="800" kern="1200" dirty="0" smtClean="0"/>
            <a:t>Replication</a:t>
          </a:r>
          <a:endParaRPr lang="en-US" sz="800" kern="1200" dirty="0"/>
        </a:p>
      </dsp:txBody>
      <dsp:txXfrm rot="-5400000">
        <a:off x="2316479" y="560292"/>
        <a:ext cx="933228" cy="933228"/>
      </dsp:txXfrm>
    </dsp:sp>
    <dsp:sp modelId="{FE59388E-1170-4A62-90E6-E1CF00DAE579}">
      <dsp:nvSpPr>
        <dsp:cNvPr id="0" name=""/>
        <dsp:cNvSpPr/>
      </dsp:nvSpPr>
      <dsp:spPr>
        <a:xfrm rot="10800000">
          <a:off x="2316479" y="1554479"/>
          <a:ext cx="1319784" cy="1319784"/>
        </a:xfrm>
        <a:prstGeom prst="pieWedge">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kern="1200" dirty="0" smtClean="0"/>
            <a:t>Ports</a:t>
          </a:r>
        </a:p>
        <a:p>
          <a:pPr lvl="0" algn="ctr" defTabSz="355600">
            <a:lnSpc>
              <a:spcPct val="90000"/>
            </a:lnSpc>
            <a:spcBef>
              <a:spcPct val="0"/>
            </a:spcBef>
            <a:spcAft>
              <a:spcPct val="35000"/>
            </a:spcAft>
          </a:pPr>
          <a:r>
            <a:rPr lang="en-US" sz="800" kern="1200" dirty="0" smtClean="0"/>
            <a:t>Labor</a:t>
          </a:r>
        </a:p>
        <a:p>
          <a:pPr lvl="0" algn="ctr" defTabSz="355600">
            <a:lnSpc>
              <a:spcPct val="90000"/>
            </a:lnSpc>
            <a:spcBef>
              <a:spcPct val="0"/>
            </a:spcBef>
            <a:spcAft>
              <a:spcPct val="35000"/>
            </a:spcAft>
          </a:pPr>
          <a:r>
            <a:rPr lang="en-US" sz="800" kern="1200" dirty="0" smtClean="0"/>
            <a:t>Plant Equipment</a:t>
          </a:r>
        </a:p>
        <a:p>
          <a:pPr lvl="0" algn="ctr" defTabSz="355600">
            <a:lnSpc>
              <a:spcPct val="90000"/>
            </a:lnSpc>
            <a:spcBef>
              <a:spcPct val="0"/>
            </a:spcBef>
            <a:spcAft>
              <a:spcPct val="35000"/>
            </a:spcAft>
          </a:pPr>
          <a:r>
            <a:rPr lang="en-US" sz="800" kern="1200" dirty="0" smtClean="0"/>
            <a:t>Power</a:t>
          </a:r>
          <a:endParaRPr lang="en-US" sz="800" kern="1200" dirty="0"/>
        </a:p>
      </dsp:txBody>
      <dsp:txXfrm rot="10800000">
        <a:off x="2316479" y="1554479"/>
        <a:ext cx="933228" cy="933228"/>
      </dsp:txXfrm>
    </dsp:sp>
    <dsp:sp modelId="{9C6758BD-8002-4FDF-A993-0CCFF8E4C81B}">
      <dsp:nvSpPr>
        <dsp:cNvPr id="0" name=""/>
        <dsp:cNvSpPr/>
      </dsp:nvSpPr>
      <dsp:spPr>
        <a:xfrm rot="16200000">
          <a:off x="935735" y="1554479"/>
          <a:ext cx="1319784" cy="1319784"/>
        </a:xfrm>
        <a:prstGeom prst="pieWedge">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kern="1200" dirty="0" smtClean="0"/>
            <a:t>MIPS</a:t>
          </a:r>
        </a:p>
        <a:p>
          <a:pPr lvl="0" algn="ctr" defTabSz="355600">
            <a:lnSpc>
              <a:spcPct val="90000"/>
            </a:lnSpc>
            <a:spcBef>
              <a:spcPct val="0"/>
            </a:spcBef>
            <a:spcAft>
              <a:spcPct val="35000"/>
            </a:spcAft>
          </a:pPr>
          <a:r>
            <a:rPr lang="en-US" sz="800" kern="1200" dirty="0" smtClean="0"/>
            <a:t>Software</a:t>
          </a:r>
        </a:p>
        <a:p>
          <a:pPr lvl="0" algn="ctr" defTabSz="355600">
            <a:lnSpc>
              <a:spcPct val="90000"/>
            </a:lnSpc>
            <a:spcBef>
              <a:spcPct val="0"/>
            </a:spcBef>
            <a:spcAft>
              <a:spcPct val="35000"/>
            </a:spcAft>
          </a:pPr>
          <a:r>
            <a:rPr lang="en-US" sz="800" kern="1200" dirty="0" smtClean="0"/>
            <a:t>Labor</a:t>
          </a:r>
          <a:endParaRPr lang="en-US" sz="800" kern="1200" dirty="0"/>
        </a:p>
      </dsp:txBody>
      <dsp:txXfrm rot="5400000">
        <a:off x="1322291" y="1554479"/>
        <a:ext cx="933228" cy="933228"/>
      </dsp:txXfrm>
    </dsp:sp>
    <dsp:sp modelId="{6D6741D5-BBFE-4139-B036-7724A5500CDC}">
      <dsp:nvSpPr>
        <dsp:cNvPr id="0" name=""/>
        <dsp:cNvSpPr/>
      </dsp:nvSpPr>
      <dsp:spPr>
        <a:xfrm>
          <a:off x="2058161" y="1249680"/>
          <a:ext cx="455676" cy="39624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C2E9F7-DF93-4F36-919C-5529B4120E7A}">
      <dsp:nvSpPr>
        <dsp:cNvPr id="0" name=""/>
        <dsp:cNvSpPr/>
      </dsp:nvSpPr>
      <dsp:spPr>
        <a:xfrm rot="10800000">
          <a:off x="2058161" y="1402080"/>
          <a:ext cx="455676" cy="39624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2920D-15AA-4B85-B8DD-4C8E5CAA9587}">
      <dsp:nvSpPr>
        <dsp:cNvPr id="0" name=""/>
        <dsp:cNvSpPr/>
      </dsp:nvSpPr>
      <dsp:spPr>
        <a:xfrm>
          <a:off x="119960" y="680318"/>
          <a:ext cx="1584981" cy="1307278"/>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smtClean="0"/>
            <a:t>Verify IT Costs</a:t>
          </a:r>
          <a:endParaRPr lang="en-US" sz="1500" kern="1200" dirty="0"/>
        </a:p>
        <a:p>
          <a:pPr marL="114300" lvl="1" indent="-114300" algn="l" defTabSz="666750">
            <a:lnSpc>
              <a:spcPct val="90000"/>
            </a:lnSpc>
            <a:spcBef>
              <a:spcPct val="0"/>
            </a:spcBef>
            <a:spcAft>
              <a:spcPct val="15000"/>
            </a:spcAft>
            <a:buChar char="••"/>
          </a:pPr>
          <a:r>
            <a:rPr lang="en-US" sz="1500" kern="1200" dirty="0" smtClean="0"/>
            <a:t>Reduce Manual Effort</a:t>
          </a:r>
          <a:endParaRPr lang="en-US" sz="1500" kern="1200" dirty="0"/>
        </a:p>
      </dsp:txBody>
      <dsp:txXfrm>
        <a:off x="150044" y="710402"/>
        <a:ext cx="1524813" cy="966979"/>
      </dsp:txXfrm>
    </dsp:sp>
    <dsp:sp modelId="{C377E1D1-1BE5-4EEE-BE64-0CF7F35D4B76}">
      <dsp:nvSpPr>
        <dsp:cNvPr id="0" name=""/>
        <dsp:cNvSpPr/>
      </dsp:nvSpPr>
      <dsp:spPr>
        <a:xfrm>
          <a:off x="997281" y="943552"/>
          <a:ext cx="1819026" cy="1819026"/>
        </a:xfrm>
        <a:prstGeom prst="leftCircularArrow">
          <a:avLst>
            <a:gd name="adj1" fmla="val 3542"/>
            <a:gd name="adj2" fmla="val 439976"/>
            <a:gd name="adj3" fmla="val 2215487"/>
            <a:gd name="adj4" fmla="val 9024489"/>
            <a:gd name="adj5" fmla="val 4133"/>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5D708CD-B5AF-47BE-A8B7-EFCF75E8B148}">
      <dsp:nvSpPr>
        <dsp:cNvPr id="0" name=""/>
        <dsp:cNvSpPr/>
      </dsp:nvSpPr>
      <dsp:spPr>
        <a:xfrm>
          <a:off x="472179" y="1707465"/>
          <a:ext cx="1408872" cy="56026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IT Groups</a:t>
          </a:r>
          <a:endParaRPr lang="en-US" sz="1700" kern="1200" dirty="0"/>
        </a:p>
      </dsp:txBody>
      <dsp:txXfrm>
        <a:off x="488589" y="1723875"/>
        <a:ext cx="1376052" cy="527442"/>
      </dsp:txXfrm>
    </dsp:sp>
    <dsp:sp modelId="{36D09749-260E-49CA-ABEB-C8D1760E5436}">
      <dsp:nvSpPr>
        <dsp:cNvPr id="0" name=""/>
        <dsp:cNvSpPr/>
      </dsp:nvSpPr>
      <dsp:spPr>
        <a:xfrm>
          <a:off x="2187895" y="680318"/>
          <a:ext cx="1584981" cy="1307278"/>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Verify Financial Accuracy</a:t>
          </a:r>
          <a:endParaRPr lang="en-US" sz="1500" kern="1200" dirty="0"/>
        </a:p>
        <a:p>
          <a:pPr marL="114300" lvl="1" indent="-114300" algn="l" defTabSz="666750">
            <a:lnSpc>
              <a:spcPct val="90000"/>
            </a:lnSpc>
            <a:spcBef>
              <a:spcPct val="0"/>
            </a:spcBef>
            <a:spcAft>
              <a:spcPct val="15000"/>
            </a:spcAft>
            <a:buChar char="••"/>
          </a:pPr>
          <a:r>
            <a:rPr lang="en-US" sz="1500" kern="1200" dirty="0" smtClean="0"/>
            <a:t>Reduce errors</a:t>
          </a:r>
          <a:endParaRPr lang="en-US" sz="1500" kern="1200" dirty="0"/>
        </a:p>
      </dsp:txBody>
      <dsp:txXfrm>
        <a:off x="2217979" y="990533"/>
        <a:ext cx="1524813" cy="966979"/>
      </dsp:txXfrm>
    </dsp:sp>
    <dsp:sp modelId="{9585D8B2-AF4F-42E5-A84E-15BE6B35C4D2}">
      <dsp:nvSpPr>
        <dsp:cNvPr id="0" name=""/>
        <dsp:cNvSpPr/>
      </dsp:nvSpPr>
      <dsp:spPr>
        <a:xfrm>
          <a:off x="3052007" y="-145921"/>
          <a:ext cx="2021551" cy="2021551"/>
        </a:xfrm>
        <a:prstGeom prst="circularArrow">
          <a:avLst>
            <a:gd name="adj1" fmla="val 3188"/>
            <a:gd name="adj2" fmla="val 392573"/>
            <a:gd name="adj3" fmla="val 19431916"/>
            <a:gd name="adj4" fmla="val 12575511"/>
            <a:gd name="adj5" fmla="val 3719"/>
          </a:avLst>
        </a:prstGeom>
        <a:solidFill>
          <a:schemeClr val="accent3">
            <a:hueOff val="355012"/>
            <a:satOff val="0"/>
            <a:lumOff val="196"/>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EC21413-F617-4725-84E8-60152D5471DA}">
      <dsp:nvSpPr>
        <dsp:cNvPr id="0" name=""/>
        <dsp:cNvSpPr/>
      </dsp:nvSpPr>
      <dsp:spPr>
        <a:xfrm>
          <a:off x="2540113" y="400187"/>
          <a:ext cx="1408872" cy="560262"/>
        </a:xfrm>
        <a:prstGeom prst="roundRect">
          <a:avLst>
            <a:gd name="adj" fmla="val 10000"/>
          </a:avLst>
        </a:prstGeom>
        <a:solidFill>
          <a:schemeClr val="accent3">
            <a:hueOff val="177506"/>
            <a:satOff val="0"/>
            <a:lumOff val="9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Finance</a:t>
          </a:r>
          <a:endParaRPr lang="en-US" sz="1700" kern="1200" dirty="0"/>
        </a:p>
      </dsp:txBody>
      <dsp:txXfrm>
        <a:off x="2556523" y="416597"/>
        <a:ext cx="1376052" cy="527442"/>
      </dsp:txXfrm>
    </dsp:sp>
    <dsp:sp modelId="{60F16028-0443-42C9-AA1D-CE16FB828F4E}">
      <dsp:nvSpPr>
        <dsp:cNvPr id="0" name=""/>
        <dsp:cNvSpPr/>
      </dsp:nvSpPr>
      <dsp:spPr>
        <a:xfrm>
          <a:off x="4255830" y="680318"/>
          <a:ext cx="1584981" cy="1307278"/>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Report &amp; Communicate</a:t>
          </a:r>
          <a:endParaRPr lang="en-US" sz="1500" kern="1200" dirty="0"/>
        </a:p>
        <a:p>
          <a:pPr marL="114300" lvl="1" indent="-114300" algn="l" defTabSz="666750">
            <a:lnSpc>
              <a:spcPct val="90000"/>
            </a:lnSpc>
            <a:spcBef>
              <a:spcPct val="0"/>
            </a:spcBef>
            <a:spcAft>
              <a:spcPct val="15000"/>
            </a:spcAft>
            <a:buChar char="••"/>
          </a:pPr>
          <a:r>
            <a:rPr lang="en-US" sz="1500" kern="1200" dirty="0" smtClean="0"/>
            <a:t>Cost Analysis</a:t>
          </a:r>
          <a:endParaRPr lang="en-US" sz="1500" kern="1200" dirty="0"/>
        </a:p>
      </dsp:txBody>
      <dsp:txXfrm>
        <a:off x="4285914" y="710402"/>
        <a:ext cx="1524813" cy="966979"/>
      </dsp:txXfrm>
    </dsp:sp>
    <dsp:sp modelId="{F6883FF9-BA92-4ED6-BD84-CB3C814967FA}">
      <dsp:nvSpPr>
        <dsp:cNvPr id="0" name=""/>
        <dsp:cNvSpPr/>
      </dsp:nvSpPr>
      <dsp:spPr>
        <a:xfrm>
          <a:off x="4608048" y="1707465"/>
          <a:ext cx="1408872" cy="560262"/>
        </a:xfrm>
        <a:prstGeom prst="roundRect">
          <a:avLst>
            <a:gd name="adj" fmla="val 10000"/>
          </a:avLst>
        </a:prstGeom>
        <a:solidFill>
          <a:schemeClr val="accent3">
            <a:hueOff val="355012"/>
            <a:satOff val="0"/>
            <a:lumOff val="196"/>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Demonstrate Success</a:t>
          </a:r>
          <a:endParaRPr lang="en-US" sz="1700" kern="1200" dirty="0"/>
        </a:p>
      </dsp:txBody>
      <dsp:txXfrm>
        <a:off x="4624458" y="1723875"/>
        <a:ext cx="1376052" cy="52744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840890-AD84-9848-9BDC-AC15022E8581}" type="datetimeFigureOut">
              <a:rPr lang="en-US" smtClean="0"/>
              <a:t>2015-02-08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B5E39-FA4A-7843-9139-3229D460717B}" type="slidenum">
              <a:rPr lang="en-US" smtClean="0"/>
              <a:t>‹#›</a:t>
            </a:fld>
            <a:endParaRPr lang="en-US"/>
          </a:p>
        </p:txBody>
      </p:sp>
    </p:spTree>
    <p:extLst>
      <p:ext uri="{BB962C8B-B14F-4D97-AF65-F5344CB8AC3E}">
        <p14:creationId xmlns:p14="http://schemas.microsoft.com/office/powerpoint/2010/main" val="2234403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6E5E1-0CA3-CC40-BA70-209A5162499D}" type="datetimeFigureOut">
              <a:rPr lang="en-US" smtClean="0"/>
              <a:t>2015-02-08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80E37-1CE1-C549-B0D8-D5A78A41D0FF}" type="slidenum">
              <a:rPr lang="en-US" smtClean="0"/>
              <a:t>‹#›</a:t>
            </a:fld>
            <a:endParaRPr lang="en-US"/>
          </a:p>
        </p:txBody>
      </p:sp>
    </p:spTree>
    <p:extLst>
      <p:ext uri="{BB962C8B-B14F-4D97-AF65-F5344CB8AC3E}">
        <p14:creationId xmlns:p14="http://schemas.microsoft.com/office/powerpoint/2010/main" val="25191191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ted.com/talks/george_monbiot_for_more_wonder_rewild_the_world.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watch?v=sx2scvIFGj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Six_Sigm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a:t>
            </a:r>
          </a:p>
          <a:p>
            <a:endParaRPr lang="en-US" baseline="0" dirty="0" smtClean="0"/>
          </a:p>
          <a:p>
            <a:r>
              <a:rPr lang="en-US" baseline="0" dirty="0" smtClean="0"/>
              <a:t>This is BMC Global User Conference, engage 2014.  Session 170, Cost Transparency with </a:t>
            </a:r>
            <a:r>
              <a:rPr lang="en-US" sz="1200" kern="1200" dirty="0" smtClean="0">
                <a:solidFill>
                  <a:schemeClr val="tx1"/>
                </a:solidFill>
                <a:effectLst/>
                <a:latin typeface="+mn-lt"/>
                <a:ea typeface="+mn-ea"/>
                <a:cs typeface="+mn-cs"/>
              </a:rPr>
              <a:t>BMC TrueSight Capacity Optimization </a:t>
            </a:r>
            <a:r>
              <a:rPr lang="en-US" baseline="0" dirty="0" smtClean="0"/>
              <a:t> 9.5.   </a:t>
            </a:r>
          </a:p>
          <a:p>
            <a:endParaRPr lang="en-US" baseline="0" dirty="0" smtClean="0"/>
          </a:p>
          <a:p>
            <a:r>
              <a:rPr lang="en-US" baseline="0" dirty="0" smtClean="0"/>
              <a:t>Presented by Mr. Rick </a:t>
            </a:r>
            <a:r>
              <a:rPr lang="en-US" baseline="0" dirty="0" err="1" smtClean="0"/>
              <a:t>Kickert</a:t>
            </a:r>
            <a:r>
              <a:rPr lang="en-US" baseline="0" dirty="0" smtClean="0"/>
              <a:t>, IT Planning Senior Manager for HCSC – Health Cares Service Corporation</a:t>
            </a:r>
          </a:p>
          <a:p>
            <a:r>
              <a:rPr lang="en-US" baseline="0" dirty="0" smtClean="0"/>
              <a:t>http://bmc.g2planet.com/bmcengage2014/public_session_view.php?agenda_session_id=65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1</a:t>
            </a:fld>
            <a:endParaRPr lang="en-US"/>
          </a:p>
        </p:txBody>
      </p:sp>
    </p:spTree>
    <p:extLst>
      <p:ext uri="{BB962C8B-B14F-4D97-AF65-F5344CB8AC3E}">
        <p14:creationId xmlns:p14="http://schemas.microsoft.com/office/powerpoint/2010/main" val="266082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Align the costs to the metrics.  </a:t>
            </a:r>
          </a:p>
          <a:p>
            <a:endParaRPr lang="en-US" altLang="en-US" dirty="0" smtClean="0"/>
          </a:p>
          <a:p>
            <a:r>
              <a:rPr lang="en-US" altLang="en-US" dirty="0" smtClean="0"/>
              <a:t>A few dozen</a:t>
            </a:r>
            <a:r>
              <a:rPr lang="en-US" altLang="en-US" baseline="0" dirty="0" smtClean="0"/>
              <a:t> items will become self apparent but then resist adding more.  The more you make, the more complicated to manage, and the more debate created.  However, if there are not enough ‘levers’, then cost center owners will not have the ability to manage their ‘costs’.</a:t>
            </a:r>
          </a:p>
          <a:p>
            <a:endParaRPr lang="en-US" altLang="en-US" baseline="0"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10FAEC9-B525-4783-AC67-D1DC3A87C0E3}" type="slidenum">
              <a:rPr lang="en-US" altLang="en-US" smtClean="0">
                <a:solidFill>
                  <a:prstClr val="black"/>
                </a:solidFill>
              </a:rPr>
              <a:pPr/>
              <a:t>17</a:t>
            </a:fld>
            <a:endParaRPr lang="en-US" altLang="en-US" smtClean="0">
              <a:solidFill>
                <a:prstClr val="black"/>
              </a:solidFill>
            </a:endParaRPr>
          </a:p>
        </p:txBody>
      </p:sp>
    </p:spTree>
    <p:extLst>
      <p:ext uri="{BB962C8B-B14F-4D97-AF65-F5344CB8AC3E}">
        <p14:creationId xmlns:p14="http://schemas.microsoft.com/office/powerpoint/2010/main" val="248324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Automation allowed for quicker turn around and more accurate results.</a:t>
            </a:r>
          </a:p>
          <a:p>
            <a:endParaRPr lang="en-US" dirty="0" smtClean="0"/>
          </a:p>
          <a:p>
            <a:r>
              <a:rPr lang="en-US" dirty="0" smtClean="0"/>
              <a:t>Before TrueSight Capacity Optimization the capacity </a:t>
            </a:r>
            <a:r>
              <a:rPr lang="en-US" baseline="0" dirty="0" smtClean="0"/>
              <a:t>team of 7 could perform detailed analysis on about 300 infrastructure devices, (now 3300),  about 5 business drivers, (now 90), and 4 applications or services (now 160) in a month.  Now we routinely perform analysis on a few dozen in detail and ‘watch’ the 160 modeled apps and all equipment in the TrueSight Capacity Optimization tool in the same time. </a:t>
            </a:r>
          </a:p>
          <a:p>
            <a:endParaRPr lang="en-US" baseline="0" dirty="0" smtClean="0"/>
          </a:p>
          <a:p>
            <a:r>
              <a:rPr lang="en-US" baseline="0" dirty="0" smtClean="0"/>
              <a:t>We had a customer call at three in the afternoon with a request to decide if he could double his work mission with a new opportunity they were considering and how much extra equipment he would need.  In two hours we informed him authoritatively that his systems had the capacity to double with room to spare and still maintain their expected service times. We show the charts and analysis notes and discussed the results.   He took that analysis and went forward with his new opportunity without incurring infrastructure charges and indeed had sufficient capacity upon completion of the effort.   Before TrueSight Capacity Optimization, this analysis would not have been performed, as this was not an application we had any information on, and the project would have incurred unnecessary infrastructure charges. </a:t>
            </a:r>
            <a:endParaRPr lang="en-US" dirty="0"/>
          </a:p>
        </p:txBody>
      </p:sp>
      <p:sp>
        <p:nvSpPr>
          <p:cNvPr id="4" name="Slide Number Placeholder 3"/>
          <p:cNvSpPr>
            <a:spLocks noGrp="1"/>
          </p:cNvSpPr>
          <p:nvPr>
            <p:ph type="sldNum" sz="quarter" idx="10"/>
          </p:nvPr>
        </p:nvSpPr>
        <p:spPr/>
        <p:txBody>
          <a:bodyPr/>
          <a:lstStyle/>
          <a:p>
            <a:fld id="{BCF08F4A-C0B4-4381-85C9-B3987BBFCAE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2241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Develop the appropriate reports to get value for the various</a:t>
            </a:r>
            <a:r>
              <a:rPr lang="en-US" altLang="en-US" baseline="0" dirty="0" smtClean="0"/>
              <a:t> customers.</a:t>
            </a:r>
          </a:p>
          <a:p>
            <a:endParaRPr lang="en-US" altLang="en-US" baseline="0" dirty="0" smtClean="0"/>
          </a:p>
          <a:p>
            <a:r>
              <a:rPr lang="en-US" altLang="en-US" baseline="0" dirty="0" smtClean="0"/>
              <a:t>We incorporated the financial data into an efficiently report so application owners could see what opportunity cost they were incurring with the infrastructure allocations they have vs. what they are using.</a:t>
            </a:r>
          </a:p>
          <a:p>
            <a:endParaRPr lang="en-US" altLang="en-US" baseline="0" dirty="0" smtClean="0"/>
          </a:p>
          <a:p>
            <a:r>
              <a:rPr lang="en-US" altLang="en-US" baseline="0" dirty="0" smtClean="0"/>
              <a:t>Corporate finance takes finance data and uses that to ‘shift funds’ from a project to IT.  </a:t>
            </a:r>
          </a:p>
          <a:p>
            <a:endParaRPr lang="en-US" altLang="en-US" baseline="0" dirty="0" smtClean="0"/>
          </a:p>
          <a:p>
            <a:r>
              <a:rPr lang="en-US" altLang="en-US" baseline="0" dirty="0" smtClean="0"/>
              <a:t>Project managers can see the data in near real time to see how they are tracing at any time, independent of the corporate finance reports.  As they are based on the same data, there is no surprises, and ready access.</a:t>
            </a:r>
          </a:p>
          <a:p>
            <a:endParaRPr lang="en-US" altLang="en-US" baseline="0" dirty="0" smtClean="0"/>
          </a:p>
          <a:p>
            <a:endParaRPr lang="en-US" altLang="en-US" baseline="0" dirty="0" smtClean="0"/>
          </a:p>
          <a:p>
            <a:endParaRPr lang="en-US" altLang="en-US" baseline="0" dirty="0" smtClean="0"/>
          </a:p>
          <a:p>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10FAEC9-B525-4783-AC67-D1DC3A87C0E3}" type="slidenum">
              <a:rPr lang="en-US" altLang="en-US" smtClean="0">
                <a:solidFill>
                  <a:prstClr val="black"/>
                </a:solidFill>
              </a:rPr>
              <a:pPr/>
              <a:t>19</a:t>
            </a:fld>
            <a:endParaRPr lang="en-US" altLang="en-US" smtClean="0">
              <a:solidFill>
                <a:prstClr val="black"/>
              </a:solidFill>
            </a:endParaRPr>
          </a:p>
        </p:txBody>
      </p:sp>
    </p:spTree>
    <p:extLst>
      <p:ext uri="{BB962C8B-B14F-4D97-AF65-F5344CB8AC3E}">
        <p14:creationId xmlns:p14="http://schemas.microsoft.com/office/powerpoint/2010/main" val="88017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10FAEC9-B525-4783-AC67-D1DC3A87C0E3}" type="slidenum">
              <a:rPr lang="en-US" altLang="en-US" smtClean="0">
                <a:solidFill>
                  <a:prstClr val="black"/>
                </a:solidFill>
              </a:rPr>
              <a:pPr/>
              <a:t>20</a:t>
            </a:fld>
            <a:endParaRPr lang="en-US" altLang="en-US" smtClean="0">
              <a:solidFill>
                <a:prstClr val="black"/>
              </a:solidFill>
            </a:endParaRPr>
          </a:p>
        </p:txBody>
      </p:sp>
    </p:spTree>
    <p:extLst>
      <p:ext uri="{BB962C8B-B14F-4D97-AF65-F5344CB8AC3E}">
        <p14:creationId xmlns:p14="http://schemas.microsoft.com/office/powerpoint/2010/main" val="4045587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an internal document (45 pages)  we made when we were struggling with what we knew</a:t>
            </a:r>
            <a:r>
              <a:rPr lang="en-US" baseline="0" dirty="0" smtClean="0"/>
              <a:t> we knew and what we knew we did not know. As our understanding improved the document filled in.. It is an internal document, not intended to be published, so is a little rough / incomplete in places.  It does cover our journey to less ignorant.</a:t>
            </a:r>
          </a:p>
          <a:p>
            <a:endParaRPr lang="en-US" baseline="0" dirty="0" smtClean="0"/>
          </a:p>
          <a:p>
            <a:r>
              <a:rPr lang="en-US" baseline="0" dirty="0" smtClean="0"/>
              <a:t>Leave us your card and we will forward the most recent version.</a:t>
            </a:r>
          </a:p>
          <a:p>
            <a:endParaRPr lang="en-US" baseline="0" dirty="0" smtClean="0"/>
          </a:p>
          <a:p>
            <a:r>
              <a:rPr lang="en-US" baseline="0" dirty="0" smtClean="0"/>
              <a:t>http://www.ignorance.medicine.arizona.edu/ignorance.html</a:t>
            </a:r>
          </a:p>
          <a:p>
            <a:r>
              <a:rPr lang="en-US" baseline="0" dirty="0" smtClean="0"/>
              <a:t>What is ignorance?   Known unknowns … </a:t>
            </a:r>
          </a:p>
          <a:p>
            <a:endParaRPr lang="en-US" baseline="0" dirty="0" smtClean="0"/>
          </a:p>
          <a:p>
            <a:endParaRPr lang="en-US" baseline="0" dirty="0" smtClean="0"/>
          </a:p>
          <a:p>
            <a:endParaRPr lang="en-US" baseline="0" dirty="0" smtClean="0"/>
          </a:p>
          <a:p>
            <a:r>
              <a:rPr lang="en-US" baseline="0" dirty="0" smtClean="0"/>
              <a:t>This presentation is the lessons learned along the way and is intended to help you decided IF you are going to do a cost transparency effort in TrueSight Capacity Optimization, and what to look out for along the way.  The issues and observations are not complete, unique to our situation and your experience WILL BE DIFFERENT.</a:t>
            </a:r>
          </a:p>
          <a:p>
            <a:endParaRPr lang="en-US" baseline="0" dirty="0" smtClean="0"/>
          </a:p>
          <a:p>
            <a:pPr marL="0" indent="0">
              <a:buNone/>
            </a:pPr>
            <a:r>
              <a:rPr lang="en-US" dirty="0" smtClean="0"/>
              <a:t>There is a reoccurring theme in our cost transparency adventure.  There is so much to know before you get started, but you don’t know it until you get started. Some choices preclude future choices, other choices create future choices. You will not know which one is ‘best’ and in fact it is difficult to know that a choice has hidden other choices.</a:t>
            </a:r>
          </a:p>
          <a:p>
            <a:pPr marL="0" indent="0">
              <a:buNone/>
            </a:pPr>
            <a:r>
              <a:rPr lang="en-US" dirty="0" smtClean="0"/>
              <a:t>To solve for this, you need to do research, make several models, and get help from trusted, knowledgeable, advisors.</a:t>
            </a:r>
          </a:p>
          <a:p>
            <a:pPr marL="0" indent="0">
              <a:buNone/>
            </a:pPr>
            <a:endParaRPr lang="en-US" dirty="0" smtClean="0"/>
          </a:p>
          <a:p>
            <a:pPr marL="0" indent="0">
              <a:buNone/>
            </a:pPr>
            <a:r>
              <a:rPr lang="en-US" dirty="0" smtClean="0"/>
              <a:t>This will be difficult to “get right”. </a:t>
            </a:r>
          </a:p>
          <a:p>
            <a:pPr marL="0" indent="0">
              <a:buNone/>
            </a:pPr>
            <a:r>
              <a:rPr lang="en-US" dirty="0" smtClean="0"/>
              <a:t>Prepare for frustration.</a:t>
            </a:r>
            <a:r>
              <a:rPr lang="en-US" baseline="0" dirty="0" smtClean="0"/>
              <a:t> </a:t>
            </a:r>
          </a:p>
          <a:p>
            <a:pPr marL="0" indent="0">
              <a:buNone/>
            </a:pPr>
            <a:r>
              <a:rPr lang="en-US" baseline="0" dirty="0" smtClean="0"/>
              <a:t>Prepare to “do it over”. </a:t>
            </a:r>
          </a:p>
          <a:p>
            <a:pPr marL="0" indent="0">
              <a:buNone/>
            </a:pPr>
            <a:r>
              <a:rPr lang="en-US" baseline="0" dirty="0" smtClean="0"/>
              <a:t>Prepare to be a disrupting force.</a:t>
            </a:r>
            <a:endParaRPr lang="en-US" dirty="0" smtClean="0"/>
          </a:p>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22</a:t>
            </a:fld>
            <a:endParaRPr lang="en-US"/>
          </a:p>
        </p:txBody>
      </p:sp>
    </p:spTree>
    <p:extLst>
      <p:ext uri="{BB962C8B-B14F-4D97-AF65-F5344CB8AC3E}">
        <p14:creationId xmlns:p14="http://schemas.microsoft.com/office/powerpoint/2010/main" val="3669790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Starting with the</a:t>
            </a:r>
            <a:r>
              <a:rPr lang="en-US" baseline="0" dirty="0" smtClean="0"/>
              <a:t> end in mind, what is the mission, deliverables, and data required.</a:t>
            </a:r>
          </a:p>
          <a:p>
            <a:endParaRPr lang="en-US" baseline="0" dirty="0" smtClean="0"/>
          </a:p>
          <a:p>
            <a:r>
              <a:rPr lang="en-US" baseline="0" dirty="0" smtClean="0"/>
              <a:t>The output of the cost transparency system is an input to other systems, processes and studies. </a:t>
            </a:r>
            <a:r>
              <a:rPr lang="en-US" dirty="0" smtClean="0"/>
              <a:t>This will go a long way to defining what  is in scope, and more helpful, what is not in scope. These users will likely be your supporters.</a:t>
            </a:r>
            <a:r>
              <a:rPr lang="en-US" baseline="0" dirty="0" smtClean="0"/>
              <a:t> As the system is database driven, there a many views possible, and ways to put this new information to use (for good).</a:t>
            </a:r>
          </a:p>
          <a:p>
            <a:endParaRPr lang="en-US" baseline="0" dirty="0" smtClean="0"/>
          </a:p>
          <a:p>
            <a:r>
              <a:rPr lang="en-US" baseline="0" dirty="0" smtClean="0"/>
              <a:t>There is probably a cost accounting system of some sort already, so take a piece of that and do a process improvement operation on it.  This will help define what the scope is, and more importantly what the scope is not. This customer will likely be an supporter.  MANY others are not likely to be supporters.</a:t>
            </a:r>
          </a:p>
          <a:p>
            <a:endParaRPr lang="en-US" baseline="0" dirty="0" smtClean="0"/>
          </a:p>
          <a:p>
            <a:r>
              <a:rPr lang="en-US" baseline="0" dirty="0" smtClean="0"/>
              <a:t>The lessons learned will be easily adapted to the next effort.</a:t>
            </a:r>
          </a:p>
          <a:p>
            <a:endParaRPr lang="en-US" baseline="0" dirty="0" smtClean="0"/>
          </a:p>
          <a:p>
            <a:r>
              <a:rPr lang="en-US" baseline="0" dirty="0" smtClean="0"/>
              <a:t>Once our TrueSight Capacity Optimization install was about 6 months old we realized we had, or soon would have, the data required to do a cost transparency system, and the cost transparency process owner was begging to see if TrueSight Capacity Optimization could take over the manual work. We spend a week researching, then jumped in using two made up projects.  It was a disaster.  Instructions did not match our mission, we </a:t>
            </a:r>
            <a:r>
              <a:rPr lang="en-US" baseline="0" dirty="0" err="1" smtClean="0"/>
              <a:t>mis</a:t>
            </a:r>
            <a:r>
              <a:rPr lang="en-US" baseline="0" dirty="0" smtClean="0"/>
              <a:t> read documents, </a:t>
            </a:r>
            <a:r>
              <a:rPr lang="en-US" baseline="0" dirty="0" err="1" smtClean="0"/>
              <a:t>mis</a:t>
            </a:r>
            <a:r>
              <a:rPr lang="en-US" baseline="0" dirty="0" smtClean="0"/>
              <a:t> understood documents, did not find documents, or otherwise had trouble getting the system to do what we wished. Then got an intern, so used her for focused effort.</a:t>
            </a:r>
          </a:p>
          <a:p>
            <a:endParaRPr lang="en-US" baseline="0" dirty="0" smtClean="0"/>
          </a:p>
          <a:p>
            <a:r>
              <a:rPr lang="en-US" baseline="0" dirty="0" smtClean="0"/>
              <a:t>The output was our ‘what we know we know, and think we know’ document and a working cost transparency system.</a:t>
            </a:r>
            <a:endParaRPr lang="en-US" dirty="0"/>
          </a:p>
        </p:txBody>
      </p:sp>
      <p:sp>
        <p:nvSpPr>
          <p:cNvPr id="4" name="Slide Number Placeholder 3"/>
          <p:cNvSpPr>
            <a:spLocks noGrp="1"/>
          </p:cNvSpPr>
          <p:nvPr>
            <p:ph type="sldNum" sz="quarter" idx="10"/>
          </p:nvPr>
        </p:nvSpPr>
        <p:spPr/>
        <p:txBody>
          <a:bodyPr/>
          <a:lstStyle/>
          <a:p>
            <a:fld id="{BCF08F4A-C0B4-4381-85C9-B3987BBFCAE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55623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selected our (mostly manual, spreadsheet based) project cost transparency system as a starting point and played with only a few ‘fake’ projects to get the setup just the way we wanted.</a:t>
            </a:r>
            <a:r>
              <a:rPr lang="en-US" baseline="0" dirty="0" smtClean="0"/>
              <a:t>  Then used the supplied charts to imagine what use case they would help satisfy.  Then added real projects to compare the results. </a:t>
            </a:r>
          </a:p>
          <a:p>
            <a:endParaRPr lang="en-US" baseline="0" dirty="0" smtClean="0"/>
          </a:p>
          <a:p>
            <a:r>
              <a:rPr lang="en-US" baseline="0" dirty="0" smtClean="0"/>
              <a:t>The output looks like it will do what we wish, and we are formalizing the process to have TrueSight Capacity Optimization take over the cost transparency system as of the first of the year.</a:t>
            </a:r>
          </a:p>
          <a:p>
            <a:endParaRPr lang="en-US" dirty="0" smtClean="0"/>
          </a:p>
          <a:p>
            <a:endParaRPr lang="en-US" dirty="0" smtClean="0"/>
          </a:p>
          <a:p>
            <a:r>
              <a:rPr lang="en-US" dirty="0" smtClean="0"/>
              <a:t>https://docs.bmc.com/docs/display/public/bcmco95/Chargeback+metrics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Advanced Report templates</a:t>
            </a:r>
          </a:p>
          <a:p>
            <a:endParaRPr lang="en-US" dirty="0"/>
          </a:p>
        </p:txBody>
      </p:sp>
      <p:sp>
        <p:nvSpPr>
          <p:cNvPr id="4" name="Slide Number Placeholder 3"/>
          <p:cNvSpPr>
            <a:spLocks noGrp="1"/>
          </p:cNvSpPr>
          <p:nvPr>
            <p:ph type="sldNum" sz="quarter" idx="10"/>
          </p:nvPr>
        </p:nvSpPr>
        <p:spPr/>
        <p:txBody>
          <a:bodyPr/>
          <a:lstStyle/>
          <a:p>
            <a:fld id="{BCF08F4A-C0B4-4381-85C9-B3987BBFCAE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604771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You should NOT do cost transparency UNLESS each of these statements are true, or you actively mitigate the risks implied by the questions.</a:t>
            </a:r>
          </a:p>
          <a:p>
            <a:pPr lvl="1"/>
            <a:r>
              <a:rPr lang="en-US" dirty="0" smtClean="0"/>
              <a:t>Have a clear use case for cost transparency (with appropriate SENIOR level ACTIVE support).</a:t>
            </a:r>
          </a:p>
          <a:p>
            <a:pPr lvl="1"/>
            <a:r>
              <a:rPr lang="en-US" dirty="0" smtClean="0"/>
              <a:t>Can maintain the associations automatically.</a:t>
            </a:r>
          </a:p>
          <a:p>
            <a:pPr lvl="1"/>
            <a:r>
              <a:rPr lang="en-US" dirty="0" smtClean="0"/>
              <a:t>Have consistent, available, appropriate metrics with which to trigger a charge.</a:t>
            </a:r>
          </a:p>
          <a:p>
            <a:pPr lvl="1"/>
            <a:r>
              <a:rPr lang="en-US" dirty="0" smtClean="0"/>
              <a:t>Are committed to taking action on the results of the cost transparency system.</a:t>
            </a:r>
          </a:p>
          <a:p>
            <a:endParaRPr lang="en-US" dirty="0" smtClean="0"/>
          </a:p>
          <a:p>
            <a:endParaRPr lang="en-US" dirty="0" smtClean="0"/>
          </a:p>
          <a:p>
            <a:r>
              <a:rPr lang="en-US" dirty="0" smtClean="0"/>
              <a:t>This may surprise</a:t>
            </a:r>
            <a:r>
              <a:rPr lang="en-US" baseline="0" dirty="0" smtClean="0"/>
              <a:t> you but…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would generally recommend against doing a cost transparency </a:t>
            </a:r>
            <a:r>
              <a:rPr lang="en-US" baseline="0" dirty="0" smtClean="0"/>
              <a:t>system.  There is a considerable upside to cost transparency, but that upside is exceptionally dependent of having complete data, maintenance process, and a clear mission statement complete with built in users.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the extent that there is a question of ‘is cost transparency worth pursuing?’ suggests that the requirements have not been met.  There will be a ‘magic point’ where </a:t>
            </a:r>
            <a:r>
              <a:rPr lang="en-US" dirty="0" smtClean="0"/>
              <a:t>cost transparency </a:t>
            </a:r>
            <a:r>
              <a:rPr lang="en-US" baseline="0" dirty="0" smtClean="0"/>
              <a:t>is just a no brainer.  All the data are available, there is a mission with a willing customer, and sufficient management support.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would be well served to wait until these things are in place.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25</a:t>
            </a:fld>
            <a:endParaRPr lang="en-US"/>
          </a:p>
        </p:txBody>
      </p:sp>
    </p:spTree>
    <p:extLst>
      <p:ext uri="{BB962C8B-B14F-4D97-AF65-F5344CB8AC3E}">
        <p14:creationId xmlns:p14="http://schemas.microsoft.com/office/powerpoint/2010/main" val="3669790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transparency in hard!  Decisions need to be made that will make people mad.   - Cost transparency is</a:t>
            </a:r>
            <a:r>
              <a:rPr lang="en-US" baseline="0" dirty="0" smtClean="0"/>
              <a:t> disruptive and will have powerful forces supporting and apposing the effort.  </a:t>
            </a:r>
          </a:p>
          <a:p>
            <a:endParaRPr lang="en-US" dirty="0" smtClean="0"/>
          </a:p>
          <a:p>
            <a:r>
              <a:rPr lang="en-US" dirty="0" smtClean="0"/>
              <a:t>You are doing cost transparency now, so treat you FIRST implementation as a process improvement effort.  This is far less threatening but still packed with conflict. – start</a:t>
            </a:r>
            <a:r>
              <a:rPr lang="en-US" baseline="0" dirty="0" smtClean="0"/>
              <a:t> small and grow as results mature.  We spent WEEKS on cost transparency with ZERO useable results. Then in a few days applied what we learned to our target of project cost transparency for half a dozen projects.  Then in 90 seconds (no kidding) applied it to 125 applications, and all of the environmental versions of the applications.  </a:t>
            </a:r>
            <a:endParaRPr lang="en-US" dirty="0" smtClean="0"/>
          </a:p>
          <a:p>
            <a:endParaRPr lang="en-US" dirty="0" smtClean="0"/>
          </a:p>
          <a:p>
            <a:r>
              <a:rPr lang="en-US" dirty="0" smtClean="0"/>
              <a:t>Cost transparency should result in actionable intelligence. That is to say, DRIVE BEHAVIOR. – Actionable intelligence should</a:t>
            </a:r>
            <a:r>
              <a:rPr lang="en-US" baseline="0" dirty="0" smtClean="0"/>
              <a:t> result in ACTION, which includes willful inaction.</a:t>
            </a:r>
            <a:endParaRPr lang="en-US" dirty="0" smtClean="0"/>
          </a:p>
          <a:p>
            <a:endParaRPr lang="en-US" dirty="0" smtClean="0"/>
          </a:p>
          <a:p>
            <a:r>
              <a:rPr lang="en-US" dirty="0" smtClean="0"/>
              <a:t>Cost transparency is an </a:t>
            </a:r>
            <a:r>
              <a:rPr lang="en-US" dirty="0" err="1" smtClean="0"/>
              <a:t>inerative</a:t>
            </a:r>
            <a:r>
              <a:rPr lang="en-US" dirty="0" smtClean="0"/>
              <a:t> process. – After</a:t>
            </a:r>
            <a:r>
              <a:rPr lang="en-US" baseline="0" dirty="0" smtClean="0"/>
              <a:t> each round there will be ‘better’ metrics to trigger a charge. Only allow this to the extent that it is useful.  Good enough is, good enough.  Remember, this is a useful, consistent lie.  Perfect is an expensive illusion.</a:t>
            </a:r>
            <a:endParaRPr lang="en-US" dirty="0" smtClean="0"/>
          </a:p>
          <a:p>
            <a:endParaRPr lang="en-US" dirty="0" smtClean="0"/>
          </a:p>
          <a:p>
            <a:r>
              <a:rPr lang="en-US" dirty="0" smtClean="0"/>
              <a:t>The biggest threats are political, cultural, and inertia.  Way down the list are data availability, technology, and implementation difficulty.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It helps to abandon the goal of ‘truth’.  There is very little truth in real life, only useful, consistent, lies.  </a:t>
            </a:r>
            <a:r>
              <a:rPr lang="en-US" baseline="0" dirty="0" smtClean="0"/>
              <a:t>For example, what time is it (right now).  My clock said 2:33 but that is a lie.  It is actually  07:33:47.987345 per US Naval Observatory Master Clock UTC…  or 14:33 Central Time (24 hour clock).  Even if you chose a time lie, you are then faced the definition of the sentence.  Is ‘right now’ when we started or finished the question?  Or the time the question was received by the noun expected to answer?  Or did they fudge and adjust the answer to coincide to when we were expected to get the answer?  The closer you look, the fewer use cases actually depend on the nuance of the ‘truthful’ answer.   So in the cost transparency model of TrueSight Capacity Optimization how much something costs has a string of qualifiers attached and should be regarded as a useful, consistent, lie.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http://tycho.usno.navy.mil/cgi-bin/timer.pl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Costs will create a HUGE issue.  We could discuss this for hours but, in keeping with the useful consistent lie, think of it this way:  What is you cost transparency recovery target?  Then as a completely separate thought you able to account for in cost transparency system.  That is the items you are charging for and how many of them can you ‘sell’. Then do the math (simple division).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need to recover 100,000 dollars a year. I can account for 100 named servers, in each of the 12 months.  That makes 100,000 dollars divided among 1,200 machine months.  That makes each one cost $83.33 a month.   Target Return Pricing.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conversation does not concern itself with how much a named server actually costs to produce, only how much do to recover, and how many things can be used to recover that much.  This is foreign to us, as it is a business type conversation and not a technical conversation, that is partly why the conversation feels, unfair or dirty to technical people.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http://www.businessdictionary.com/definition/target-return-pricing.html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Emotion is a fearsome opponent of logic and reason and facts.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26</a:t>
            </a:fld>
            <a:endParaRPr lang="en-US"/>
          </a:p>
        </p:txBody>
      </p:sp>
    </p:spTree>
    <p:extLst>
      <p:ext uri="{BB962C8B-B14F-4D97-AF65-F5344CB8AC3E}">
        <p14:creationId xmlns:p14="http://schemas.microsoft.com/office/powerpoint/2010/main" val="344078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Structure of the workspace is critical.  It MUST be consistent, so to accommodate the many missions the layout must serve, it must</a:t>
            </a:r>
            <a:r>
              <a:rPr lang="en-US" baseline="0" dirty="0" smtClean="0"/>
              <a:t> be well thought out.</a:t>
            </a:r>
          </a:p>
          <a:p>
            <a:endParaRPr lang="en-US" baseline="0" dirty="0" smtClean="0"/>
          </a:p>
          <a:p>
            <a:r>
              <a:rPr lang="en-US" baseline="0" dirty="0" smtClean="0"/>
              <a:t>Maintaining the structure, beyond a few entries must be automated.</a:t>
            </a:r>
          </a:p>
          <a:p>
            <a:endParaRPr lang="en-US" baseline="0" dirty="0" smtClean="0"/>
          </a:p>
          <a:p>
            <a:r>
              <a:rPr lang="en-US" baseline="0" dirty="0" smtClean="0"/>
              <a:t>Metrics must be universal to the metric you intend to use.  For example if system type + brand + model is used to trigger a charge ( Switch + Cisco + 5020) then all switches of type cisco model 5020 must report that data.  Alternate example, if you charge for memory installed for all servers, all servers must report the memory installed metric.</a:t>
            </a:r>
          </a:p>
          <a:p>
            <a:endParaRPr lang="en-US" baseline="0" dirty="0" smtClean="0"/>
          </a:p>
          <a:p>
            <a:r>
              <a:rPr lang="en-US" baseline="0" dirty="0" smtClean="0"/>
              <a:t>You should charge on what is assigned to the device rather than what the device actually uses.  Storage is a good example.  Ask for a 300 GB drive get charged for 300 GB even when you only ‘use’ 50 GB.</a:t>
            </a:r>
          </a:p>
          <a:p>
            <a:endParaRPr lang="en-US" baseline="0" dirty="0" smtClean="0"/>
          </a:p>
          <a:p>
            <a:r>
              <a:rPr lang="en-US" baseline="0" dirty="0" smtClean="0"/>
              <a:t>Pricing is easy minus the politics.   There can be several cost models EACH with their own rate card.  Remember: What to recover / number billable = cost.   Arriving at the what to recover can be political so can create problems.</a:t>
            </a:r>
          </a:p>
          <a:p>
            <a:endParaRPr lang="en-US" baseline="0" dirty="0" smtClean="0"/>
          </a:p>
          <a:p>
            <a:r>
              <a:rPr lang="en-US" baseline="0" dirty="0" smtClean="0"/>
              <a:t>The status quo is emotionally involved so immune to logic and reason and facts.</a:t>
            </a:r>
          </a:p>
          <a:p>
            <a:endParaRPr lang="en-US" baseline="0" dirty="0" smtClean="0"/>
          </a:p>
          <a:p>
            <a:r>
              <a:rPr lang="en-US" baseline="0" dirty="0" smtClean="0"/>
              <a:t>Cost transparency is easy, if built on a solid foundation.  Avoid implementing prematurely. Be sure the need exists to do a cost transparency system, you have the commitment to maintain the system, and are willing to let hostile people review what you are doing, and not doing.  That is the nature of financial types.</a:t>
            </a:r>
            <a:endParaRPr lang="en-US" dirty="0" smtClean="0"/>
          </a:p>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27</a:t>
            </a:fld>
            <a:endParaRPr lang="en-US"/>
          </a:p>
        </p:txBody>
      </p:sp>
    </p:spTree>
    <p:extLst>
      <p:ext uri="{BB962C8B-B14F-4D97-AF65-F5344CB8AC3E}">
        <p14:creationId xmlns:p14="http://schemas.microsoft.com/office/powerpoint/2010/main" val="174901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2</a:t>
            </a:fld>
            <a:endParaRPr lang="en-US"/>
          </a:p>
        </p:txBody>
      </p:sp>
    </p:spTree>
    <p:extLst>
      <p:ext uri="{BB962C8B-B14F-4D97-AF65-F5344CB8AC3E}">
        <p14:creationId xmlns:p14="http://schemas.microsoft.com/office/powerpoint/2010/main" val="1128644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Nay</a:t>
            </a:r>
            <a:r>
              <a:rPr lang="en-US" i="0" dirty="0" smtClean="0"/>
              <a:t>,</a:t>
            </a:r>
            <a:r>
              <a:rPr lang="en-US" i="0" baseline="0" dirty="0" smtClean="0"/>
              <a:t> </a:t>
            </a:r>
            <a:r>
              <a:rPr lang="en-US" dirty="0" smtClean="0"/>
              <a:t>the English spelling of Danish </a:t>
            </a:r>
            <a:r>
              <a:rPr lang="en-US" dirty="0" err="1" smtClean="0"/>
              <a:t>nej</a:t>
            </a:r>
            <a:r>
              <a:rPr lang="en-US" dirty="0" smtClean="0"/>
              <a:t> "no".   There are people that will say “no” to anything</a:t>
            </a:r>
            <a:r>
              <a:rPr lang="en-US" baseline="0" dirty="0" smtClean="0"/>
              <a:t> new. This is especially true with a disruptive new technology.  A nay </a:t>
            </a:r>
            <a:r>
              <a:rPr lang="en-US" baseline="0" dirty="0" err="1" smtClean="0"/>
              <a:t>sayer</a:t>
            </a:r>
            <a:r>
              <a:rPr lang="en-US" baseline="0" dirty="0" smtClean="0"/>
              <a:t> in a position of authority can be detrimental to the cost transparency effort directly, or impede one of the critical components. Don’t take a ‘no’ from anyone that cannot tell you yes, insist they pass it to higher authority.</a:t>
            </a:r>
            <a:endParaRPr lang="en-US" dirty="0" smtClean="0"/>
          </a:p>
          <a:p>
            <a:endParaRPr lang="en-US" dirty="0" smtClean="0"/>
          </a:p>
          <a:p>
            <a:r>
              <a:rPr lang="en-US" dirty="0" smtClean="0"/>
              <a:t>FUD Dragons,</a:t>
            </a:r>
            <a:r>
              <a:rPr lang="en-US" baseline="0" dirty="0" smtClean="0"/>
              <a:t>  a </a:t>
            </a:r>
            <a:r>
              <a:rPr lang="en-US" baseline="0" dirty="0" err="1" smtClean="0"/>
              <a:t>Benism</a:t>
            </a:r>
            <a:r>
              <a:rPr lang="en-US" baseline="0" dirty="0" smtClean="0"/>
              <a:t> (made up word by Mr. Ben).  Intended to represent the people that use FUD. </a:t>
            </a:r>
          </a:p>
          <a:p>
            <a:r>
              <a:rPr lang="en-US" baseline="0" dirty="0" smtClean="0"/>
              <a:t>http://en.wikipedia.org/wiki/Fear,_uncertainty_and_doubt</a:t>
            </a:r>
          </a:p>
          <a:p>
            <a:r>
              <a:rPr lang="en-US" dirty="0" smtClean="0"/>
              <a:t>“FUD is generally a strategic attempt to influence perception by disseminating negative and dubious or false information.”</a:t>
            </a:r>
          </a:p>
          <a:p>
            <a:endParaRPr lang="en-US" baseline="0" dirty="0" smtClean="0"/>
          </a:p>
          <a:p>
            <a:r>
              <a:rPr lang="en-US" baseline="0" dirty="0" smtClean="0"/>
              <a:t>The people that use FUD wish you to imagine a dangerous dragon where there is none. Most times there are no facts supporting FUD Dragons, and the people that create FUD generally turn out to be punks and bullies that cannot stand a fact based conversation. Occasionally, however they can out maneuver you, and take your lunch money.  Slay these FUD Dragons as quickly as possible, as the perception of reality becomes reality, even when based in FUD.</a:t>
            </a:r>
          </a:p>
          <a:p>
            <a:endParaRPr lang="en-US" baseline="0" dirty="0" smtClean="0"/>
          </a:p>
          <a:p>
            <a:r>
              <a:rPr lang="en-US" baseline="0" dirty="0" smtClean="0"/>
              <a:t>Inattention, a cousin of sloth, one of the seven deadly sins, which can kill your efforts.</a:t>
            </a:r>
          </a:p>
          <a:p>
            <a:r>
              <a:rPr lang="en-US" baseline="0" dirty="0" smtClean="0"/>
              <a:t>Inattention or poorly handling the politics can kill the effort, or burden it under bureaucratic or procedural load sufficient to collapse the effort. Cost transparency is an active enemy of the status quo, and will find enemies, literally everywhere. (see FUD Dragons)</a:t>
            </a:r>
          </a:p>
          <a:p>
            <a:endParaRPr lang="en-US" baseline="0" dirty="0" smtClean="0"/>
          </a:p>
          <a:p>
            <a:r>
              <a:rPr lang="en-US" baseline="0" dirty="0" smtClean="0"/>
              <a:t>You can derail yourself with lack of preparation or thinking the cost transparency will eventually run itself. cost transparency is hard, disruptive, sensitive, and in constant need of diligence.</a:t>
            </a:r>
          </a:p>
          <a:p>
            <a:endParaRPr lang="en-US" baseline="0" dirty="0" smtClean="0"/>
          </a:p>
          <a:p>
            <a:r>
              <a:rPr lang="en-US" dirty="0" smtClean="0"/>
              <a:t>Illusory superiority in</a:t>
            </a:r>
            <a:r>
              <a:rPr lang="en-US" baseline="0" dirty="0" smtClean="0"/>
              <a:t> you and others will feed the enemies of cost transparency, and cause you to underestimate the difficulty, or the motivation of foes, and overestimate your abilities.  Accept that you are guilty of this, and take care to minimize the effect by being aware that it is present.</a:t>
            </a:r>
          </a:p>
          <a:p>
            <a:endParaRPr lang="en-US" dirty="0" smtClean="0"/>
          </a:p>
          <a:p>
            <a:r>
              <a:rPr lang="en-US" dirty="0" smtClean="0"/>
              <a:t>http://en.wikipedia.org/wiki/Illusory_superiority</a:t>
            </a:r>
          </a:p>
          <a:p>
            <a:r>
              <a:rPr lang="en-US" dirty="0" smtClean="0"/>
              <a:t>Illusory superiority is a cognitive bias that causes people to overestimate their positive qualities and abilities and to underestimate their negative qualities, relative to others. This is evident in a variety of areas including intelligence, performance on tasks or tests, and the possession of desirable characteristics or personality traits</a:t>
            </a:r>
          </a:p>
          <a:p>
            <a:endParaRPr lang="en-US" dirty="0" smtClean="0"/>
          </a:p>
          <a:p>
            <a:endParaRPr lang="en-US" dirty="0" smtClean="0"/>
          </a:p>
          <a:p>
            <a:r>
              <a:rPr lang="en-US" dirty="0" smtClean="0"/>
              <a:t>Do not let cost transparency become the place to do DETAILED billing accounting.   Remember the useful</a:t>
            </a:r>
            <a:r>
              <a:rPr lang="en-US" baseline="0" dirty="0" smtClean="0"/>
              <a:t>, consistent lie.  Let cost transparency figure the bill based on facts in evidence, then handle exceptions in the </a:t>
            </a:r>
            <a:r>
              <a:rPr lang="en-US" baseline="0" dirty="0" err="1" smtClean="0"/>
              <a:t>followon</a:t>
            </a:r>
            <a:r>
              <a:rPr lang="en-US" baseline="0" dirty="0" smtClean="0"/>
              <a:t> process, and definitely do not try to account for exceptional exceptions.  Simple, clean, understandable, cost transparency.</a:t>
            </a:r>
            <a:endParaRPr lang="en-US" dirty="0" smtClean="0"/>
          </a:p>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28</a:t>
            </a:fld>
            <a:endParaRPr lang="en-US"/>
          </a:p>
        </p:txBody>
      </p:sp>
    </p:spTree>
    <p:extLst>
      <p:ext uri="{BB962C8B-B14F-4D97-AF65-F5344CB8AC3E}">
        <p14:creationId xmlns:p14="http://schemas.microsoft.com/office/powerpoint/2010/main" val="1151830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all of the elements are in place and you decide to undertake cost transparency</a:t>
            </a:r>
            <a:r>
              <a:rPr lang="en-US" baseline="0" dirty="0" smtClean="0"/>
              <a:t>, you stand to gain huge benefits beyond simple cost transparency.  The act of charging based on consumption is disruptive to the entire decision making eco system.   There will be unintended consequences, including overtly bad ones, but there will also be unintended consequence's that are overtly positive, and not easily relatable directly to cost transparency.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the disruption</a:t>
            </a:r>
            <a:r>
              <a:rPr lang="en-US" baseline="0" dirty="0" smtClean="0"/>
              <a:t> is anticipated, or starts to actually happen, people that may have supported, you may now be threatened. The status quo hates you. Be diligent. You will find cost transparency to be an agent of change that is trophic cascade of change.</a:t>
            </a:r>
          </a:p>
          <a:p>
            <a:endParaRPr lang="en-US" dirty="0" smtClean="0"/>
          </a:p>
          <a:p>
            <a:r>
              <a:rPr lang="en-US" dirty="0" smtClean="0"/>
              <a:t>http://blog.ted.com/2014/02/18/video-how-wolves-can-alter-the-course-of-rivers/</a:t>
            </a:r>
          </a:p>
          <a:p>
            <a:r>
              <a:rPr lang="en-US" dirty="0" smtClean="0">
                <a:hlinkClick r:id="rId3"/>
              </a:rPr>
              <a:t>George </a:t>
            </a:r>
            <a:r>
              <a:rPr lang="en-US" dirty="0" err="1" smtClean="0">
                <a:hlinkClick r:id="rId3"/>
              </a:rPr>
              <a:t>Monbiot</a:t>
            </a:r>
            <a:r>
              <a:rPr lang="en-US" dirty="0" smtClean="0">
                <a:hlinkClick r:id="rId3"/>
              </a:rPr>
              <a:t> poetically explains</a:t>
            </a:r>
            <a:r>
              <a:rPr lang="en-US" dirty="0" smtClean="0"/>
              <a:t> how reintroducing wolves to Yellowstone National Park after a 70-year absence set off a “trophic cascade” that altered the movement of deer, sent trees soaring to new heights, attracted scores of new animals to the area (think: beavers, rabbits, bears, bald eagles and more), and stabilized the banks of rivers making them less susceptible to erosion.</a:t>
            </a:r>
          </a:p>
          <a:p>
            <a:endParaRPr lang="en-US" dirty="0" smtClean="0"/>
          </a:p>
          <a:p>
            <a:endParaRPr lang="en-US" baseline="0" dirty="0" smtClean="0"/>
          </a:p>
          <a:p>
            <a:r>
              <a:rPr lang="en-US" baseline="0" dirty="0" smtClean="0"/>
              <a:t>However, you will find that questions that could not be answered in the past are now answerable.  The old application costs 50,000 a month in old hardware support costs but only brings in 400,000 a year in revenue. To the good corporate citizens, you are now a hero, to the status quo of the application, you are a mortal enemy.</a:t>
            </a:r>
          </a:p>
          <a:p>
            <a:endParaRPr lang="en-US" baseline="0" dirty="0" smtClean="0"/>
          </a:p>
          <a:p>
            <a:r>
              <a:rPr lang="en-US" baseline="0" dirty="0" smtClean="0"/>
              <a:t>You will be able to show that the policy that said every ‘critical application’ must have  100% duplicate systems in DR, can now be shown to have a significant cost.  Good corporate citizens tend to make better corporate decisions when complete information is available. Now with the perceived value of the rule, someone can enforce that rule with a more complete picture of the actual cost, and perceived cost, vs the actual benefit, and perceived benefit.</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29</a:t>
            </a:fld>
            <a:endParaRPr lang="en-US"/>
          </a:p>
        </p:txBody>
      </p:sp>
    </p:spTree>
    <p:extLst>
      <p:ext uri="{BB962C8B-B14F-4D97-AF65-F5344CB8AC3E}">
        <p14:creationId xmlns:p14="http://schemas.microsoft.com/office/powerpoint/2010/main" val="2057666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was about creating actionable intelligence with cost transparency.  You should</a:t>
            </a:r>
            <a:r>
              <a:rPr lang="en-US" baseline="0" dirty="0" smtClean="0"/>
              <a:t> have a fairly clear idea IF you will pursue a cost transparency effort based on this presentation, the handout, and the questions and answers.  So take action, even if it is willful inaction on creating a cost transparency system.</a:t>
            </a:r>
          </a:p>
          <a:p>
            <a:endParaRPr lang="en-US" baseline="0" dirty="0" smtClean="0"/>
          </a:p>
          <a:p>
            <a:r>
              <a:rPr lang="en-US" dirty="0" smtClean="0"/>
              <a:t>I would generally recommend against doing a cost transparency </a:t>
            </a:r>
            <a:r>
              <a:rPr lang="en-US" baseline="0" dirty="0" smtClean="0"/>
              <a:t>system.  There is a considerable upside, but that upside is exceptionally dependent of having complete data, maintenance process, and a clear mission statement complete with built in users.  To the extent that there is question that cost transparency is worth pursuing suggests that the requirements have not been met.  There will be a ‘magic point’ where cost transparency is just a no brainer.  All the data are available, there is a mission with customer, and sufficient support.  </a:t>
            </a:r>
          </a:p>
          <a:p>
            <a:endParaRPr lang="en-US" baseline="0" dirty="0" smtClean="0"/>
          </a:p>
          <a:p>
            <a:r>
              <a:rPr lang="en-US" baseline="0" dirty="0" smtClean="0"/>
              <a:t>You would be well served to wait until these things are in place.</a:t>
            </a:r>
            <a:endParaRPr lang="en-US" dirty="0" smtClean="0"/>
          </a:p>
          <a:p>
            <a:endParaRPr lang="en-US" dirty="0" smtClean="0"/>
          </a:p>
          <a:p>
            <a:r>
              <a:rPr lang="en-US" dirty="0" smtClean="0"/>
              <a:t>So now it</a:t>
            </a:r>
            <a:r>
              <a:rPr lang="en-US" baseline="0" dirty="0" smtClean="0"/>
              <a:t> is your turn. </a:t>
            </a:r>
            <a:r>
              <a:rPr lang="en-US" dirty="0" smtClean="0"/>
              <a:t>Take action.   Action includes</a:t>
            </a:r>
            <a:r>
              <a:rPr lang="en-US" baseline="0" dirty="0" smtClean="0"/>
              <a:t> informed, willful, inaction.</a:t>
            </a:r>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30</a:t>
            </a:fld>
            <a:endParaRPr lang="en-US"/>
          </a:p>
        </p:txBody>
      </p:sp>
    </p:spTree>
    <p:extLst>
      <p:ext uri="{BB962C8B-B14F-4D97-AF65-F5344CB8AC3E}">
        <p14:creationId xmlns:p14="http://schemas.microsoft.com/office/powerpoint/2010/main" val="3477404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cost transparency example document…</a:t>
            </a:r>
          </a:p>
          <a:p>
            <a:endParaRPr lang="en-US" dirty="0" smtClean="0"/>
          </a:p>
          <a:p>
            <a:r>
              <a:rPr lang="en-US" dirty="0" smtClean="0"/>
              <a:t>BMC Support – per your support contract.  Use it.</a:t>
            </a:r>
          </a:p>
          <a:p>
            <a:endParaRPr lang="en-US" dirty="0" smtClean="0"/>
          </a:p>
          <a:p>
            <a:r>
              <a:rPr lang="en-US" dirty="0" smtClean="0"/>
              <a:t>TrueSight Capacity Optimization 9.5 documentation</a:t>
            </a:r>
          </a:p>
          <a:p>
            <a:r>
              <a:rPr lang="en-US" dirty="0" smtClean="0"/>
              <a:t>https://docs.bmc.com/docs/display/public/bcmco95/Home</a:t>
            </a:r>
          </a:p>
          <a:p>
            <a:endParaRPr lang="en-US" dirty="0" smtClean="0"/>
          </a:p>
          <a:p>
            <a:r>
              <a:rPr lang="en-US" dirty="0" smtClean="0"/>
              <a:t>BMC</a:t>
            </a:r>
            <a:r>
              <a:rPr lang="en-US" baseline="0" dirty="0" smtClean="0"/>
              <a:t> peer help communities.  These are helpful to the extent they are used, and used to the extent they are helpful.. You should help yourself by helping others.</a:t>
            </a:r>
          </a:p>
          <a:p>
            <a:endParaRPr lang="en-US" baseline="0" dirty="0" smtClean="0"/>
          </a:p>
          <a:p>
            <a:r>
              <a:rPr lang="en-US" baseline="0" dirty="0" smtClean="0"/>
              <a:t>BMC Strategic Partners.  We used </a:t>
            </a:r>
            <a:r>
              <a:rPr lang="en-US" baseline="0" dirty="0" err="1" smtClean="0"/>
              <a:t>Moviri</a:t>
            </a:r>
            <a:r>
              <a:rPr lang="en-US" baseline="0" dirty="0" smtClean="0"/>
              <a:t>. While ‘expensive’ was quite worth it. TrueSight Capacity Optimization is an exceptionally complex, powerful, tool that does so much more than capacity optimization.  </a:t>
            </a:r>
            <a:r>
              <a:rPr lang="en-US" baseline="0" dirty="0" err="1" smtClean="0"/>
              <a:t>Moviri</a:t>
            </a:r>
            <a:r>
              <a:rPr lang="en-US" baseline="0" dirty="0" smtClean="0"/>
              <a:t> has been with TrueSight Capacity Optimization since the beginning and they showed me a lot.  As a relative newbie, I showed them as well, which goes to suggest that TrueSight Capacity Optimization is way to big to do effectively on your own.</a:t>
            </a:r>
          </a:p>
          <a:p>
            <a:endParaRPr lang="en-US" baseline="0" dirty="0" smtClean="0"/>
          </a:p>
          <a:p>
            <a:r>
              <a:rPr lang="en-US" dirty="0" smtClean="0"/>
              <a:t>http://www.bmc.com/it-solutions/capacity-optimization.html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CF08F4A-C0B4-4381-85C9-B3987BBFCAE5}"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31379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Data</a:t>
            </a:r>
            <a:r>
              <a:rPr lang="en-US" baseline="0" dirty="0" smtClean="0"/>
              <a:t> accurate to late 2014.</a:t>
            </a:r>
            <a:endParaRPr lang="en-US" dirty="0" smtClean="0"/>
          </a:p>
          <a:p>
            <a:endParaRPr lang="en-US" dirty="0" smtClean="0"/>
          </a:p>
          <a:p>
            <a:r>
              <a:rPr lang="en-US" dirty="0" smtClean="0"/>
              <a:t>http://www.hcsc.com/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CF08F4A-C0B4-4381-85C9-B3987BBFCAE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6060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insurance industry changed. </a:t>
            </a:r>
            <a:r>
              <a:rPr lang="en-US" altLang="en-US" baseline="0" dirty="0" smtClean="0"/>
              <a:t>HCSC business model, which was based on groups, now included the individual market, which changed everything. Changed marketing, changed sales, changed billing, changed collection, added a check for subsidy eligibility (never before needed), changed adjudication rules, changed renewals, and HCSC had to maintain focus on existing lines of business.  In short, it changed everything while maintaining what was.</a:t>
            </a:r>
          </a:p>
          <a:p>
            <a:endParaRPr lang="en-US" altLang="en-US" baseline="0" dirty="0" smtClean="0"/>
          </a:p>
          <a:p>
            <a:r>
              <a:rPr lang="en-US" altLang="en-US" baseline="0" dirty="0" smtClean="0"/>
              <a:t>Some key rules were undefined until after open enrolment started. Rules changed, the government site was not ready, vital processes did not work, work </a:t>
            </a:r>
            <a:r>
              <a:rPr lang="en-US" altLang="en-US" baseline="0" dirty="0" err="1" smtClean="0"/>
              <a:t>arounds</a:t>
            </a:r>
            <a:r>
              <a:rPr lang="en-US" altLang="en-US" baseline="0" dirty="0" smtClean="0"/>
              <a:t> did not work, but still the capacity had to be available to react to the business, which was quickly reacting in a volatile environment.  </a:t>
            </a:r>
          </a:p>
          <a:p>
            <a:endParaRPr lang="en-US" altLang="en-US" baseline="0" dirty="0" smtClean="0"/>
          </a:p>
          <a:p>
            <a:r>
              <a:rPr lang="en-US" altLang="en-US" baseline="0" dirty="0" smtClean="0"/>
              <a:t>In the end, the situation was managed.  And now open enrollment for the 2015 benefit year has its own challenges.</a:t>
            </a:r>
            <a:endParaRPr lang="en-US" altLang="en-US" dirty="0" smtClean="0"/>
          </a:p>
          <a:p>
            <a:endParaRPr lang="en-US" altLang="en-US" dirty="0" smtClean="0"/>
          </a:p>
          <a:p>
            <a:endParaRPr lang="en-US" altLang="en-US" dirty="0" smtClean="0"/>
          </a:p>
          <a:p>
            <a:r>
              <a:rPr lang="en-US" altLang="en-US" dirty="0" smtClean="0"/>
              <a:t>Six of One – Obamacare vs. The Affordable Care Act  (4:00 minutes)</a:t>
            </a:r>
          </a:p>
          <a:p>
            <a:r>
              <a:rPr lang="en-US" dirty="0" smtClean="0">
                <a:hlinkClick r:id="rId3"/>
              </a:rPr>
              <a:t>http://www.youtube.com/watch?v=sx2scvIFGjE</a:t>
            </a:r>
            <a:endParaRPr lang="en-US" dirty="0" smtClean="0"/>
          </a:p>
          <a:p>
            <a:r>
              <a:rPr lang="en-US" altLang="en-US" dirty="0" smtClean="0"/>
              <a:t>Jimmy Kimmel Live </a:t>
            </a:r>
          </a:p>
          <a:p>
            <a:r>
              <a:rPr lang="en-US" dirty="0" smtClean="0">
                <a:effectLst/>
              </a:rPr>
              <a:t>Which do you think is better - Obamacare or the Affordable Care Act? They're the same thing, but that didn't stop people from weighing in...</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8B018D4-1167-4292-901D-3D1AF6199C78}" type="slidenum">
              <a:rPr lang="en-US" altLang="en-US" smtClean="0">
                <a:solidFill>
                  <a:prstClr val="black"/>
                </a:solidFill>
              </a:rPr>
              <a:pPr/>
              <a:t>5</a:t>
            </a:fld>
            <a:endParaRPr lang="en-US" altLang="en-US" smtClean="0">
              <a:solidFill>
                <a:prstClr val="black"/>
              </a:solidFill>
            </a:endParaRPr>
          </a:p>
        </p:txBody>
      </p:sp>
    </p:spTree>
    <p:extLst>
      <p:ext uri="{BB962C8B-B14F-4D97-AF65-F5344CB8AC3E}">
        <p14:creationId xmlns:p14="http://schemas.microsoft.com/office/powerpoint/2010/main" val="106588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volatility of the Affordable Care Act, there were still the corporate goals to address. Minimize our risk to production, reduce time and effort to collect data, and align capacity to business expectations, while minimizing hardware spend by maximizing current investments.</a:t>
            </a:r>
          </a:p>
          <a:p>
            <a:endParaRPr lang="en-US" baseline="0" dirty="0" smtClean="0"/>
          </a:p>
          <a:p>
            <a:r>
              <a:rPr lang="en-US" baseline="0" dirty="0" smtClean="0"/>
              <a:t>This required a technology process to mature from exception based fire fighting, towards a more fact based, service view.</a:t>
            </a:r>
            <a:endParaRPr lang="en-US" dirty="0"/>
          </a:p>
        </p:txBody>
      </p:sp>
      <p:sp>
        <p:nvSpPr>
          <p:cNvPr id="4" name="Slide Number Placeholder 3"/>
          <p:cNvSpPr>
            <a:spLocks noGrp="1"/>
          </p:cNvSpPr>
          <p:nvPr>
            <p:ph type="sldNum" sz="quarter" idx="10"/>
          </p:nvPr>
        </p:nvSpPr>
        <p:spPr/>
        <p:txBody>
          <a:bodyPr/>
          <a:lstStyle/>
          <a:p>
            <a:fld id="{BCF08F4A-C0B4-4381-85C9-B3987BBFCAE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26052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Choosing</a:t>
            </a:r>
            <a:r>
              <a:rPr lang="en-US" baseline="0" dirty="0" smtClean="0"/>
              <a:t> to ignore (for the moment) the datacenter services, We started with physical hardware, then moved ‘up’ to middleware, applications, then business metrics.</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0415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TrueSight Capacity Optimization connects to many different data sources for device </a:t>
            </a:r>
            <a:r>
              <a:rPr lang="en-US" baseline="0" dirty="0" smtClean="0"/>
              <a:t>monitoring metrics, middleware metrics and business metrics. Gathering the data and making it available in one place allows for analysis on many different metrics and metric combinations.</a:t>
            </a:r>
          </a:p>
          <a:p>
            <a:endParaRPr lang="en-US" baseline="0" dirty="0" smtClean="0"/>
          </a:p>
          <a:p>
            <a:r>
              <a:rPr lang="en-US" baseline="0" dirty="0" smtClean="0"/>
              <a:t>ETL can be setup to nearly any source of structured data. While a database as a source is preferred, almost any data source can be used.</a:t>
            </a:r>
            <a:endParaRPr lang="en-US" dirty="0" smtClean="0"/>
          </a:p>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10</a:t>
            </a:fld>
            <a:endParaRPr lang="en-US"/>
          </a:p>
        </p:txBody>
      </p:sp>
    </p:spTree>
    <p:extLst>
      <p:ext uri="{BB962C8B-B14F-4D97-AF65-F5344CB8AC3E}">
        <p14:creationId xmlns:p14="http://schemas.microsoft.com/office/powerpoint/2010/main" val="96221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to now was strictly capacity planning and optimization but</a:t>
            </a:r>
            <a:r>
              <a:rPr lang="en-US" baseline="0" dirty="0" smtClean="0"/>
              <a:t> are critical first steps to cost transparency.  This has the data in place, provides the consistent metrics needed to trigger a charge, creates the groupings to aggregate costs, creates the projects, applications and services to be </a:t>
            </a:r>
            <a:r>
              <a:rPr lang="en-US" baseline="0" dirty="0" err="1" smtClean="0"/>
              <a:t>costed</a:t>
            </a:r>
            <a:r>
              <a:rPr lang="en-US" baseline="0" dirty="0" smtClean="0"/>
              <a:t>, and lays the ground work to establish a pricing sheet.</a:t>
            </a:r>
          </a:p>
          <a:p>
            <a:endParaRPr lang="en-US" baseline="0" dirty="0" smtClean="0"/>
          </a:p>
          <a:p>
            <a:r>
              <a:rPr lang="en-US" baseline="0" dirty="0" smtClean="0"/>
              <a:t>ALL of these need to be in place and easily managed before a cost transparency effort should be started. </a:t>
            </a:r>
            <a:endParaRPr lang="en-US" dirty="0"/>
          </a:p>
        </p:txBody>
      </p:sp>
      <p:sp>
        <p:nvSpPr>
          <p:cNvPr id="4" name="Slide Number Placeholder 3"/>
          <p:cNvSpPr>
            <a:spLocks noGrp="1"/>
          </p:cNvSpPr>
          <p:nvPr>
            <p:ph type="sldNum" sz="quarter" idx="10"/>
          </p:nvPr>
        </p:nvSpPr>
        <p:spPr/>
        <p:txBody>
          <a:bodyPr/>
          <a:lstStyle/>
          <a:p>
            <a:fld id="{BCF08F4A-C0B4-4381-85C9-B3987BBFCAE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601822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Decide which infrastructure metrics are available, and which</a:t>
            </a:r>
            <a:r>
              <a:rPr lang="en-US" altLang="en-US" baseline="0" dirty="0" smtClean="0"/>
              <a:t> other costs should be included. </a:t>
            </a:r>
            <a:endParaRPr lang="en-US" altLang="en-US" dirty="0" smtClean="0"/>
          </a:p>
          <a:p>
            <a:endParaRPr lang="en-US" altLang="en-US" dirty="0" smtClean="0"/>
          </a:p>
          <a:p>
            <a:r>
              <a:rPr lang="en-US" altLang="en-US" dirty="0" smtClean="0"/>
              <a:t>http://www.bmc.com/it-solutions/capacity-optimization.html</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DMAIC</a:t>
            </a:r>
            <a:r>
              <a:rPr lang="en-US" dirty="0" smtClean="0"/>
              <a:t> (an abbreviation for </a:t>
            </a:r>
            <a:r>
              <a:rPr lang="en-US" i="1" dirty="0" smtClean="0"/>
              <a:t>Define, Measure, Analyze, Improve and Control</a:t>
            </a:r>
            <a:r>
              <a:rPr lang="en-US" dirty="0" smtClean="0"/>
              <a:t>) refers to a data-driven improvement cycle used for improving, optimizing and stabilizing business processes and designs. The DMAIC improvement cycle is the core tool used to drive </a:t>
            </a:r>
            <a:r>
              <a:rPr lang="en-US" dirty="0" smtClean="0">
                <a:hlinkClick r:id="rId3" action="ppaction://hlinkfile" tooltip="Six Sigma"/>
              </a:rPr>
              <a:t>Six Sigma</a:t>
            </a:r>
            <a:r>
              <a:rPr lang="en-US" dirty="0" smtClean="0"/>
              <a:t> projects. However, DMAIC is not exclusive to Six Sigma and can be used as the framework for other improvement applications.</a:t>
            </a:r>
          </a:p>
          <a:p>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10FAEC9-B525-4783-AC67-D1DC3A87C0E3}" type="slidenum">
              <a:rPr lang="en-US" altLang="en-US" smtClean="0">
                <a:solidFill>
                  <a:prstClr val="black"/>
                </a:solidFill>
              </a:rPr>
              <a:pPr/>
              <a:t>16</a:t>
            </a:fld>
            <a:endParaRPr lang="en-US" altLang="en-US" smtClean="0">
              <a:solidFill>
                <a:prstClr val="black"/>
              </a:solidFill>
            </a:endParaRPr>
          </a:p>
        </p:txBody>
      </p:sp>
    </p:spTree>
    <p:extLst>
      <p:ext uri="{BB962C8B-B14F-4D97-AF65-F5344CB8AC3E}">
        <p14:creationId xmlns:p14="http://schemas.microsoft.com/office/powerpoint/2010/main" val="525059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 name="Rectangle 2"/>
          <p:cNvSpPr/>
          <p:nvPr userDrawn="1"/>
        </p:nvSpPr>
        <p:spPr>
          <a:xfrm>
            <a:off x="1" y="0"/>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9"/>
          <p:cNvSpPr>
            <a:spLocks noGrp="1"/>
          </p:cNvSpPr>
          <p:nvPr>
            <p:ph type="body" sz="quarter" idx="10"/>
          </p:nvPr>
        </p:nvSpPr>
        <p:spPr>
          <a:xfrm>
            <a:off x="3236913" y="2016731"/>
            <a:ext cx="5064125" cy="1294117"/>
          </a:xfrm>
        </p:spPr>
        <p:txBody>
          <a:bodyPr>
            <a:noAutofit/>
          </a:bodyPr>
          <a:lstStyle>
            <a:lvl1pPr marL="0" indent="0">
              <a:lnSpc>
                <a:spcPts val="3500"/>
              </a:lnSpc>
              <a:buNone/>
              <a:defRPr lang="en-US" sz="3200" b="1" kern="1200" dirty="0" smtClean="0">
                <a:solidFill>
                  <a:schemeClr val="bg1"/>
                </a:solidFill>
                <a:latin typeface="PT Sans"/>
                <a:ea typeface="PT Sans" pitchFamily="34" charset="0"/>
                <a:cs typeface="PT Sans"/>
              </a:defRPr>
            </a:lvl1pPr>
            <a:lvl2pPr>
              <a:defRPr lang="en-US" sz="3200" b="1" kern="1200" dirty="0" smtClean="0">
                <a:solidFill>
                  <a:schemeClr val="bg1"/>
                </a:solidFill>
                <a:latin typeface="PT Sans"/>
                <a:ea typeface="PT Sans" pitchFamily="34" charset="0"/>
                <a:cs typeface="PT Sans"/>
              </a:defRPr>
            </a:lvl2pPr>
            <a:lvl3pPr>
              <a:defRPr lang="en-US" sz="3200" b="1" kern="1200" dirty="0" smtClean="0">
                <a:solidFill>
                  <a:schemeClr val="bg1"/>
                </a:solidFill>
                <a:latin typeface="PT Sans"/>
                <a:ea typeface="PT Sans" pitchFamily="34" charset="0"/>
                <a:cs typeface="PT Sans"/>
              </a:defRPr>
            </a:lvl3pPr>
            <a:lvl4pPr>
              <a:defRPr lang="en-US" sz="3200" b="1" kern="1200" dirty="0" smtClean="0">
                <a:solidFill>
                  <a:schemeClr val="bg1"/>
                </a:solidFill>
                <a:latin typeface="PT Sans"/>
                <a:ea typeface="PT Sans" pitchFamily="34" charset="0"/>
                <a:cs typeface="PT Sans"/>
              </a:defRPr>
            </a:lvl4pPr>
            <a:lvl5pPr>
              <a:defRPr lang="en-US" sz="3200" b="1" kern="1200" dirty="0">
                <a:solidFill>
                  <a:schemeClr val="bg1"/>
                </a:solidFill>
                <a:latin typeface="PT Sans"/>
                <a:ea typeface="PT Sans" pitchFamily="34" charset="0"/>
                <a:cs typeface="PT Sans"/>
              </a:defRPr>
            </a:lvl5pPr>
          </a:lstStyle>
          <a:p>
            <a:pPr lvl="0"/>
            <a:r>
              <a:rPr lang="en-US" smtClean="0"/>
              <a:t>Click to edit Master text styles</a:t>
            </a:r>
          </a:p>
        </p:txBody>
      </p:sp>
      <p:sp>
        <p:nvSpPr>
          <p:cNvPr id="16" name="Text Placeholder 12"/>
          <p:cNvSpPr>
            <a:spLocks noGrp="1"/>
          </p:cNvSpPr>
          <p:nvPr>
            <p:ph type="body" sz="quarter" idx="11"/>
          </p:nvPr>
        </p:nvSpPr>
        <p:spPr>
          <a:xfrm>
            <a:off x="3243656" y="3310848"/>
            <a:ext cx="5058096" cy="396775"/>
          </a:xfrm>
        </p:spPr>
        <p:txBody>
          <a:bodyPr>
            <a:noAutofit/>
          </a:bodyPr>
          <a:lstStyle>
            <a:lvl1pPr marL="0" indent="0">
              <a:buNone/>
              <a:defRPr sz="2000" b="1">
                <a:solidFill>
                  <a:schemeClr val="bg2">
                    <a:lumMod val="10000"/>
                  </a:schemeClr>
                </a:solidFill>
              </a:defRPr>
            </a:lvl1pPr>
            <a:lvl2pPr marL="457200" indent="0">
              <a:buNone/>
              <a:defRPr sz="1400" b="1">
                <a:solidFill>
                  <a:schemeClr val="bg2">
                    <a:lumMod val="10000"/>
                  </a:schemeClr>
                </a:solidFill>
              </a:defRPr>
            </a:lvl2pPr>
            <a:lvl3pPr marL="914400" indent="0">
              <a:buNone/>
              <a:defRPr sz="1200" b="1">
                <a:solidFill>
                  <a:schemeClr val="bg2">
                    <a:lumMod val="10000"/>
                  </a:schemeClr>
                </a:solidFill>
              </a:defRPr>
            </a:lvl3pPr>
            <a:lvl4pPr marL="1371600" indent="0">
              <a:buNone/>
              <a:defRPr sz="1100" b="1">
                <a:solidFill>
                  <a:schemeClr val="bg2">
                    <a:lumMod val="10000"/>
                  </a:schemeClr>
                </a:solidFill>
              </a:defRPr>
            </a:lvl4pPr>
            <a:lvl5pPr marL="1828800" indent="0">
              <a:buNone/>
              <a:defRPr sz="1600" b="1">
                <a:solidFill>
                  <a:schemeClr val="bg2">
                    <a:lumMod val="10000"/>
                  </a:schemeClr>
                </a:solidFill>
              </a:defRPr>
            </a:lvl5pPr>
          </a:lstStyle>
          <a:p>
            <a:pPr lvl="0"/>
            <a:r>
              <a:rPr lang="en-US" smtClean="0"/>
              <a:t>Click to edit Master text styles</a:t>
            </a:r>
          </a:p>
        </p:txBody>
      </p:sp>
      <p:sp>
        <p:nvSpPr>
          <p:cNvPr id="17" name="Text Placeholder 12"/>
          <p:cNvSpPr>
            <a:spLocks noGrp="1"/>
          </p:cNvSpPr>
          <p:nvPr>
            <p:ph type="body" sz="quarter" idx="12"/>
          </p:nvPr>
        </p:nvSpPr>
        <p:spPr>
          <a:xfrm>
            <a:off x="3243656" y="3714108"/>
            <a:ext cx="5058096" cy="799307"/>
          </a:xfrm>
        </p:spPr>
        <p:txBody>
          <a:bodyPr>
            <a:noAutofit/>
          </a:bodyPr>
          <a:lstStyle>
            <a:lvl1pPr marL="0" indent="0">
              <a:buNone/>
              <a:defRPr sz="1400" b="0">
                <a:solidFill>
                  <a:schemeClr val="bg2">
                    <a:lumMod val="10000"/>
                  </a:schemeClr>
                </a:solidFill>
              </a:defRPr>
            </a:lvl1pPr>
            <a:lvl2pPr marL="457200" indent="0">
              <a:buNone/>
              <a:defRPr sz="1400" b="1">
                <a:solidFill>
                  <a:schemeClr val="bg2">
                    <a:lumMod val="10000"/>
                  </a:schemeClr>
                </a:solidFill>
              </a:defRPr>
            </a:lvl2pPr>
            <a:lvl3pPr marL="914400" indent="0">
              <a:buNone/>
              <a:defRPr sz="1200" b="1">
                <a:solidFill>
                  <a:schemeClr val="bg2">
                    <a:lumMod val="10000"/>
                  </a:schemeClr>
                </a:solidFill>
              </a:defRPr>
            </a:lvl3pPr>
            <a:lvl4pPr marL="1371600" indent="0">
              <a:buNone/>
              <a:defRPr sz="1100" b="1">
                <a:solidFill>
                  <a:schemeClr val="bg2">
                    <a:lumMod val="10000"/>
                  </a:schemeClr>
                </a:solidFill>
              </a:defRPr>
            </a:lvl4pPr>
            <a:lvl5pPr marL="1828800" indent="0">
              <a:buNone/>
              <a:defRPr sz="1600" b="1">
                <a:solidFill>
                  <a:schemeClr val="bg2">
                    <a:lumMod val="10000"/>
                  </a:schemeClr>
                </a:solidFill>
              </a:defRPr>
            </a:lvl5pPr>
          </a:lstStyle>
          <a:p>
            <a:pPr lvl="0"/>
            <a:r>
              <a:rPr lang="en-US" smtClean="0"/>
              <a:t>Click to edit Master text styles</a:t>
            </a:r>
          </a:p>
        </p:txBody>
      </p:sp>
      <p:sp>
        <p:nvSpPr>
          <p:cNvPr id="12" name="Freeform 11"/>
          <p:cNvSpPr/>
          <p:nvPr userDrawn="1"/>
        </p:nvSpPr>
        <p:spPr>
          <a:xfrm rot="1350146">
            <a:off x="213863" y="290186"/>
            <a:ext cx="3293666" cy="2964468"/>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371" y="1071105"/>
            <a:ext cx="2338153" cy="1163739"/>
          </a:xfrm>
          <a:prstGeom prst="rect">
            <a:avLst/>
          </a:prstGeom>
        </p:spPr>
      </p:pic>
      <p:sp>
        <p:nvSpPr>
          <p:cNvPr id="14" name="Freeform 13"/>
          <p:cNvSpPr/>
          <p:nvPr userDrawn="1"/>
        </p:nvSpPr>
        <p:spPr>
          <a:xfrm rot="5672989">
            <a:off x="3172287" y="562372"/>
            <a:ext cx="941300" cy="847218"/>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06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849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569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rgbClr val="5A5C5D"/>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solidFill>
                  <a:srgbClr val="5A5C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solidFill>
                  <a:srgbClr val="5A5C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8366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A5C5D"/>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248390"/>
            <a:ext cx="2377440" cy="2150992"/>
          </a:xfrm>
        </p:spPr>
        <p:txBody>
          <a:bodyPr>
            <a:normAutofit/>
          </a:bodyPr>
          <a:lstStyle>
            <a:lvl1pPr marL="0" indent="0">
              <a:buFontTx/>
              <a:buNone/>
              <a:defRPr sz="1200">
                <a:solidFill>
                  <a:srgbClr val="5A5C5D"/>
                </a:solidFill>
              </a:defRPr>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343590" y="2248390"/>
            <a:ext cx="2377440" cy="2150992"/>
          </a:xfrm>
        </p:spPr>
        <p:txBody>
          <a:bodyPr>
            <a:normAutofit/>
          </a:bodyPr>
          <a:lstStyle>
            <a:lvl1pPr marL="0" indent="0">
              <a:buFontTx/>
              <a:buNone/>
              <a:defRPr sz="1200">
                <a:solidFill>
                  <a:srgbClr val="5A5C5D"/>
                </a:solidFill>
              </a:defRPr>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p:txBody>
      </p:sp>
      <p:sp>
        <p:nvSpPr>
          <p:cNvPr id="5" name="Text Placeholder 2"/>
          <p:cNvSpPr>
            <a:spLocks noGrp="1"/>
          </p:cNvSpPr>
          <p:nvPr>
            <p:ph type="body" idx="10"/>
          </p:nvPr>
        </p:nvSpPr>
        <p:spPr>
          <a:xfrm>
            <a:off x="457200" y="1151335"/>
            <a:ext cx="8229600" cy="479822"/>
          </a:xfrm>
        </p:spPr>
        <p:txBody>
          <a:bodyPr anchor="b">
            <a:normAutofit/>
          </a:bodyPr>
          <a:lstStyle>
            <a:lvl1pPr marL="0" indent="0">
              <a:buNone/>
              <a:defRPr sz="1800" b="0">
                <a:solidFill>
                  <a:srgbClr val="5A5C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11"/>
          </p:nvPr>
        </p:nvSpPr>
        <p:spPr>
          <a:xfrm>
            <a:off x="6126480" y="2248390"/>
            <a:ext cx="2377440" cy="2150992"/>
          </a:xfrm>
        </p:spPr>
        <p:txBody>
          <a:bodyPr>
            <a:normAutofit/>
          </a:bodyPr>
          <a:lstStyle>
            <a:lvl1pPr marL="0" indent="0">
              <a:buFontTx/>
              <a:buNone/>
              <a:defRPr sz="1200">
                <a:solidFill>
                  <a:srgbClr val="5A5C5D"/>
                </a:solidFill>
              </a:defRPr>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p:txBody>
      </p:sp>
      <p:sp>
        <p:nvSpPr>
          <p:cNvPr id="11" name="Text Placeholder 10"/>
          <p:cNvSpPr>
            <a:spLocks noGrp="1"/>
          </p:cNvSpPr>
          <p:nvPr>
            <p:ph type="body" sz="quarter" idx="15" hasCustomPrompt="1"/>
          </p:nvPr>
        </p:nvSpPr>
        <p:spPr>
          <a:xfrm>
            <a:off x="457200" y="1908967"/>
            <a:ext cx="2377440" cy="304831"/>
          </a:xfrm>
        </p:spPr>
        <p:txBody>
          <a:bodyPr>
            <a:noAutofit/>
          </a:bodyPr>
          <a:lstStyle>
            <a:lvl1pPr marL="0" indent="0">
              <a:buFontTx/>
              <a:buNone/>
              <a:defRPr sz="1400" b="1" baseline="0">
                <a:solidFill>
                  <a:srgbClr val="5A5C5D"/>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text</a:t>
            </a:r>
            <a:endParaRPr lang="en-US" dirty="0"/>
          </a:p>
        </p:txBody>
      </p:sp>
      <p:sp>
        <p:nvSpPr>
          <p:cNvPr id="12" name="Text Placeholder 10"/>
          <p:cNvSpPr>
            <a:spLocks noGrp="1"/>
          </p:cNvSpPr>
          <p:nvPr>
            <p:ph type="body" sz="quarter" idx="16" hasCustomPrompt="1"/>
          </p:nvPr>
        </p:nvSpPr>
        <p:spPr>
          <a:xfrm>
            <a:off x="3343590" y="1908967"/>
            <a:ext cx="2377440" cy="304831"/>
          </a:xfrm>
        </p:spPr>
        <p:txBody>
          <a:bodyPr>
            <a:noAutofit/>
          </a:bodyPr>
          <a:lstStyle>
            <a:lvl1pPr marL="0" indent="0">
              <a:buFontTx/>
              <a:buNone/>
              <a:defRPr sz="1400" b="1" i="0" baseline="0">
                <a:solidFill>
                  <a:srgbClr val="5A5C5D"/>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text</a:t>
            </a:r>
            <a:endParaRPr lang="en-US" dirty="0"/>
          </a:p>
        </p:txBody>
      </p:sp>
      <p:sp>
        <p:nvSpPr>
          <p:cNvPr id="13" name="Text Placeholder 10"/>
          <p:cNvSpPr>
            <a:spLocks noGrp="1"/>
          </p:cNvSpPr>
          <p:nvPr>
            <p:ph type="body" sz="quarter" idx="17" hasCustomPrompt="1"/>
          </p:nvPr>
        </p:nvSpPr>
        <p:spPr>
          <a:xfrm>
            <a:off x="6126480" y="1908967"/>
            <a:ext cx="2377440" cy="304831"/>
          </a:xfrm>
        </p:spPr>
        <p:txBody>
          <a:bodyPr>
            <a:noAutofit/>
          </a:bodyPr>
          <a:lstStyle>
            <a:lvl1pPr marL="0" indent="0">
              <a:buFontTx/>
              <a:buNone/>
              <a:defRPr sz="1400" b="1" baseline="0">
                <a:solidFill>
                  <a:srgbClr val="5A5C5D"/>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text</a:t>
            </a:r>
            <a:endParaRPr lang="en-US" dirty="0"/>
          </a:p>
        </p:txBody>
      </p:sp>
    </p:spTree>
    <p:extLst>
      <p:ext uri="{BB962C8B-B14F-4D97-AF65-F5344CB8AC3E}">
        <p14:creationId xmlns:p14="http://schemas.microsoft.com/office/powerpoint/2010/main" val="71180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199" y="1397000"/>
            <a:ext cx="3913632" cy="3197622"/>
          </a:xfrm>
        </p:spPr>
        <p:txBody>
          <a:bodyPr>
            <a:normAutofit/>
          </a:bodyPr>
          <a:lstStyle>
            <a:lvl1pPr>
              <a:defRPr sz="1600"/>
            </a:lvl1pPr>
            <a:lvl2pPr>
              <a:defRPr sz="1600">
                <a:solidFill>
                  <a:srgbClr val="F86E00"/>
                </a:solidFill>
              </a:defRPr>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775200" y="1397000"/>
            <a:ext cx="3911601" cy="319762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1446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8132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ple Screen Sh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457200" rtl="0" eaLnBrk="1" fontAlgn="auto" latinLnBrk="0" hangingPunct="1">
              <a:lnSpc>
                <a:spcPct val="100000"/>
              </a:lnSpc>
              <a:spcBef>
                <a:spcPct val="0"/>
              </a:spcBef>
              <a:spcAft>
                <a:spcPts val="0"/>
              </a:spcAft>
              <a:buClrTx/>
              <a:buSzTx/>
              <a:buFontTx/>
              <a:buNone/>
              <a:tabLst/>
              <a:defRPr>
                <a:solidFill>
                  <a:srgbClr val="5A5C5D"/>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985932" y="1566173"/>
            <a:ext cx="2700867" cy="3028449"/>
          </a:xfrm>
        </p:spPr>
        <p:txBody>
          <a:bodyPr>
            <a:normAutofit/>
          </a:bodyPr>
          <a:lstStyle>
            <a:lvl1pPr marL="0" indent="0">
              <a:spcAft>
                <a:spcPts val="1200"/>
              </a:spcAft>
              <a:buFontTx/>
              <a:buNone/>
              <a:defRPr sz="1600" baseline="0">
                <a:solidFill>
                  <a:srgbClr val="505050"/>
                </a:solidFill>
              </a:defRPr>
            </a:lvl1pPr>
            <a:lvl2pPr marL="457200" indent="0">
              <a:buFontTx/>
              <a:buNone/>
              <a:defRPr sz="1600">
                <a:solidFill>
                  <a:srgbClr val="505050"/>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smtClean="0"/>
              <a:t>Click to add text</a:t>
            </a:r>
          </a:p>
        </p:txBody>
      </p:sp>
      <p:sp>
        <p:nvSpPr>
          <p:cNvPr id="5" name="Oval 4"/>
          <p:cNvSpPr/>
          <p:nvPr userDrawn="1"/>
        </p:nvSpPr>
        <p:spPr>
          <a:xfrm>
            <a:off x="1213094" y="1058518"/>
            <a:ext cx="2124280" cy="2144381"/>
          </a:xfrm>
          <a:prstGeom prst="ellipse">
            <a:avLst/>
          </a:prstGeom>
          <a:solidFill>
            <a:srgbClr val="F86E00"/>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
        <p:nvSpPr>
          <p:cNvPr id="6" name="Oval 5"/>
          <p:cNvSpPr/>
          <p:nvPr userDrawn="1"/>
        </p:nvSpPr>
        <p:spPr>
          <a:xfrm>
            <a:off x="450272" y="2413276"/>
            <a:ext cx="1326231" cy="1338781"/>
          </a:xfrm>
          <a:prstGeom prst="ellipse">
            <a:avLst/>
          </a:prstGeom>
          <a:solidFill>
            <a:srgbClr val="F98700">
              <a:alpha val="80000"/>
            </a:srgbClr>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pic>
        <p:nvPicPr>
          <p:cNvPr id="7" name="Picture 2" descr="iPhone-5s-Mockup_V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1478" y="1058518"/>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0" hasCustomPrompt="1"/>
          </p:nvPr>
        </p:nvSpPr>
        <p:spPr>
          <a:xfrm>
            <a:off x="3076665" y="1566174"/>
            <a:ext cx="1359869" cy="2413159"/>
          </a:xfrm>
          <a:solidFill>
            <a:schemeClr val="bg2"/>
          </a:solidFill>
        </p:spPr>
        <p:txBody>
          <a:bodyPr>
            <a:normAutofit/>
          </a:bodyPr>
          <a:lstStyle>
            <a:lvl1pPr marL="0" indent="0">
              <a:buFontTx/>
              <a:buNone/>
              <a:defRPr sz="1800" baseline="0"/>
            </a:lvl1pPr>
          </a:lstStyle>
          <a:p>
            <a:r>
              <a:rPr lang="en-US" dirty="0" smtClean="0"/>
              <a:t>Click to add picture</a:t>
            </a:r>
            <a:endParaRPr lang="en-US" dirty="0"/>
          </a:p>
        </p:txBody>
      </p:sp>
    </p:spTree>
    <p:extLst>
      <p:ext uri="{BB962C8B-B14F-4D97-AF65-F5344CB8AC3E}">
        <p14:creationId xmlns:p14="http://schemas.microsoft.com/office/powerpoint/2010/main" val="374975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ple Screen Shot 3">
    <p:spTree>
      <p:nvGrpSpPr>
        <p:cNvPr id="1" name=""/>
        <p:cNvGrpSpPr/>
        <p:nvPr/>
      </p:nvGrpSpPr>
      <p:grpSpPr>
        <a:xfrm>
          <a:off x="0" y="0"/>
          <a:ext cx="0" cy="0"/>
          <a:chOff x="0" y="0"/>
          <a:chExt cx="0" cy="0"/>
        </a:xfrm>
      </p:grpSpPr>
      <p:pic>
        <p:nvPicPr>
          <p:cNvPr id="9" name="Picture 2" descr="iPhone-5s-Mockup_V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0612" y="1160602"/>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Phone-5s-Mockup_V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0402" y="1160602"/>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iPhone-5s-Mockup_V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54291" y="1160602"/>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marL="0" marR="0" indent="0" algn="l" defTabSz="457200" rtl="0" eaLnBrk="1" fontAlgn="auto" latinLnBrk="0" hangingPunct="1">
              <a:lnSpc>
                <a:spcPct val="100000"/>
              </a:lnSpc>
              <a:spcBef>
                <a:spcPct val="0"/>
              </a:spcBef>
              <a:spcAft>
                <a:spcPts val="0"/>
              </a:spcAft>
              <a:buClrTx/>
              <a:buSzTx/>
              <a:buFontTx/>
              <a:buNone/>
              <a:tabLst/>
              <a:defRPr>
                <a:solidFill>
                  <a:srgbClr val="5A5C5D"/>
                </a:solidFill>
              </a:defRPr>
            </a:lvl1pPr>
          </a:lstStyle>
          <a:p>
            <a:r>
              <a:rPr lang="en-US" smtClean="0"/>
              <a:t>Click to edit Master title style</a:t>
            </a:r>
            <a:endParaRPr lang="en-US" dirty="0"/>
          </a:p>
        </p:txBody>
      </p:sp>
      <p:sp>
        <p:nvSpPr>
          <p:cNvPr id="8" name="Picture Placeholder 15"/>
          <p:cNvSpPr>
            <a:spLocks noGrp="1"/>
          </p:cNvSpPr>
          <p:nvPr>
            <p:ph type="pic" sz="quarter" idx="10" hasCustomPrompt="1"/>
          </p:nvPr>
        </p:nvSpPr>
        <p:spPr>
          <a:xfrm>
            <a:off x="1594998" y="1659307"/>
            <a:ext cx="1359869" cy="2413159"/>
          </a:xfrm>
          <a:solidFill>
            <a:schemeClr val="bg2"/>
          </a:solidFill>
        </p:spPr>
        <p:txBody>
          <a:bodyPr>
            <a:normAutofit/>
          </a:bodyPr>
          <a:lstStyle>
            <a:lvl1pPr marL="0" indent="0">
              <a:buFontTx/>
              <a:buNone/>
              <a:defRPr sz="1800" baseline="0"/>
            </a:lvl1pPr>
          </a:lstStyle>
          <a:p>
            <a:r>
              <a:rPr lang="en-US" dirty="0" smtClean="0"/>
              <a:t>Click to add picture</a:t>
            </a:r>
            <a:endParaRPr lang="en-US" dirty="0"/>
          </a:p>
        </p:txBody>
      </p:sp>
      <p:sp>
        <p:nvSpPr>
          <p:cNvPr id="12" name="Picture Placeholder 15"/>
          <p:cNvSpPr>
            <a:spLocks noGrp="1"/>
          </p:cNvSpPr>
          <p:nvPr>
            <p:ph type="pic" sz="quarter" idx="11" hasCustomPrompt="1"/>
          </p:nvPr>
        </p:nvSpPr>
        <p:spPr>
          <a:xfrm>
            <a:off x="4026520" y="1659307"/>
            <a:ext cx="1359869" cy="2413159"/>
          </a:xfrm>
          <a:solidFill>
            <a:schemeClr val="bg2"/>
          </a:solidFill>
        </p:spPr>
        <p:txBody>
          <a:bodyPr>
            <a:normAutofit/>
          </a:bodyPr>
          <a:lstStyle>
            <a:lvl1pPr marL="0" indent="0">
              <a:buFontTx/>
              <a:buNone/>
              <a:defRPr sz="1800" baseline="0"/>
            </a:lvl1pPr>
          </a:lstStyle>
          <a:p>
            <a:r>
              <a:rPr lang="en-US" dirty="0" smtClean="0"/>
              <a:t>Click to add picture</a:t>
            </a:r>
            <a:endParaRPr lang="en-US" dirty="0"/>
          </a:p>
        </p:txBody>
      </p:sp>
      <p:sp>
        <p:nvSpPr>
          <p:cNvPr id="13" name="Picture Placeholder 15"/>
          <p:cNvSpPr>
            <a:spLocks noGrp="1"/>
          </p:cNvSpPr>
          <p:nvPr>
            <p:ph type="pic" sz="quarter" idx="12" hasCustomPrompt="1"/>
          </p:nvPr>
        </p:nvSpPr>
        <p:spPr>
          <a:xfrm>
            <a:off x="6464920" y="1659307"/>
            <a:ext cx="1359869" cy="2413159"/>
          </a:xfrm>
          <a:solidFill>
            <a:schemeClr val="bg2"/>
          </a:solidFill>
        </p:spPr>
        <p:txBody>
          <a:bodyPr>
            <a:normAutofit/>
          </a:bodyPr>
          <a:lstStyle>
            <a:lvl1pPr marL="0" indent="0">
              <a:buFontTx/>
              <a:buNone/>
              <a:defRPr sz="1800" baseline="0"/>
            </a:lvl1pPr>
          </a:lstStyle>
          <a:p>
            <a:r>
              <a:rPr lang="en-US" dirty="0" smtClean="0"/>
              <a:t>Click to add picture</a:t>
            </a:r>
            <a:endParaRPr lang="en-US" dirty="0"/>
          </a:p>
        </p:txBody>
      </p:sp>
    </p:spTree>
    <p:extLst>
      <p:ext uri="{BB962C8B-B14F-4D97-AF65-F5344CB8AC3E}">
        <p14:creationId xmlns:p14="http://schemas.microsoft.com/office/powerpoint/2010/main" val="3357631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creen Shot">
    <p:spTree>
      <p:nvGrpSpPr>
        <p:cNvPr id="1" name=""/>
        <p:cNvGrpSpPr/>
        <p:nvPr/>
      </p:nvGrpSpPr>
      <p:grpSpPr>
        <a:xfrm>
          <a:off x="0" y="0"/>
          <a:ext cx="0" cy="0"/>
          <a:chOff x="0" y="0"/>
          <a:chExt cx="0" cy="0"/>
        </a:xfrm>
      </p:grpSpPr>
      <p:pic>
        <p:nvPicPr>
          <p:cNvPr id="9" name="Picture 2" descr="MacBookPro-Mas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55" y="1232665"/>
            <a:ext cx="4954989" cy="299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marL="0" marR="0" indent="0" algn="l" defTabSz="457200" rtl="0" eaLnBrk="1" fontAlgn="auto" latinLnBrk="0" hangingPunct="1">
              <a:lnSpc>
                <a:spcPct val="100000"/>
              </a:lnSpc>
              <a:spcBef>
                <a:spcPct val="0"/>
              </a:spcBef>
              <a:spcAft>
                <a:spcPts val="0"/>
              </a:spcAft>
              <a:buClrTx/>
              <a:buSzTx/>
              <a:buFontTx/>
              <a:buNone/>
              <a:tabLst/>
              <a:defRPr>
                <a:solidFill>
                  <a:srgbClr val="5A5C5D"/>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985932" y="2155532"/>
            <a:ext cx="2700867" cy="2249355"/>
          </a:xfrm>
        </p:spPr>
        <p:txBody>
          <a:bodyPr>
            <a:normAutofit/>
          </a:bodyPr>
          <a:lstStyle>
            <a:lvl1pPr marL="0" indent="0">
              <a:spcAft>
                <a:spcPts val="1200"/>
              </a:spcAft>
              <a:buFontTx/>
              <a:buNone/>
              <a:defRPr sz="1600" baseline="0">
                <a:solidFill>
                  <a:srgbClr val="505050"/>
                </a:solidFill>
              </a:defRPr>
            </a:lvl1pPr>
            <a:lvl2pPr marL="457200" indent="0">
              <a:buFontTx/>
              <a:buNone/>
              <a:defRPr sz="1600">
                <a:solidFill>
                  <a:srgbClr val="505050"/>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smtClean="0"/>
              <a:t>Click to add text</a:t>
            </a:r>
          </a:p>
        </p:txBody>
      </p:sp>
      <p:sp>
        <p:nvSpPr>
          <p:cNvPr id="8" name="Picture Placeholder 15"/>
          <p:cNvSpPr>
            <a:spLocks noGrp="1"/>
          </p:cNvSpPr>
          <p:nvPr>
            <p:ph type="pic" sz="quarter" idx="10" hasCustomPrompt="1"/>
          </p:nvPr>
        </p:nvSpPr>
        <p:spPr>
          <a:xfrm>
            <a:off x="731398" y="1422400"/>
            <a:ext cx="3705135" cy="2319867"/>
          </a:xfrm>
          <a:solidFill>
            <a:schemeClr val="bg2"/>
          </a:solidFill>
          <a:ln>
            <a:noFill/>
          </a:ln>
        </p:spPr>
        <p:txBody>
          <a:bodyPr>
            <a:normAutofit/>
          </a:bodyPr>
          <a:lstStyle>
            <a:lvl1pPr marL="0" indent="0">
              <a:buFontTx/>
              <a:buNone/>
              <a:defRPr sz="1800" baseline="0"/>
            </a:lvl1pPr>
          </a:lstStyle>
          <a:p>
            <a:r>
              <a:rPr lang="en-US" dirty="0" smtClean="0"/>
              <a:t>Click to add picture</a:t>
            </a:r>
            <a:endParaRPr lang="en-US" dirty="0"/>
          </a:p>
        </p:txBody>
      </p:sp>
      <p:sp>
        <p:nvSpPr>
          <p:cNvPr id="10" name="Text Placeholder 9"/>
          <p:cNvSpPr>
            <a:spLocks noGrp="1"/>
          </p:cNvSpPr>
          <p:nvPr>
            <p:ph type="body" sz="quarter" idx="11"/>
          </p:nvPr>
        </p:nvSpPr>
        <p:spPr>
          <a:xfrm>
            <a:off x="5360989" y="1232665"/>
            <a:ext cx="3325812" cy="754063"/>
          </a:xfrm>
        </p:spPr>
        <p:txBody>
          <a:bodyPr>
            <a:noAutofit/>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smtClean="0"/>
              <a:t>Click to edit Master text styles</a:t>
            </a:r>
          </a:p>
        </p:txBody>
      </p:sp>
    </p:spTree>
    <p:extLst>
      <p:ext uri="{BB962C8B-B14F-4D97-AF65-F5344CB8AC3E}">
        <p14:creationId xmlns:p14="http://schemas.microsoft.com/office/powerpoint/2010/main" val="1648555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Multiple Laptop Screens Shot">
    <p:spTree>
      <p:nvGrpSpPr>
        <p:cNvPr id="1" name=""/>
        <p:cNvGrpSpPr/>
        <p:nvPr/>
      </p:nvGrpSpPr>
      <p:grpSpPr>
        <a:xfrm>
          <a:off x="0" y="0"/>
          <a:ext cx="0" cy="0"/>
          <a:chOff x="0" y="0"/>
          <a:chExt cx="0" cy="0"/>
        </a:xfrm>
      </p:grpSpPr>
      <p:pic>
        <p:nvPicPr>
          <p:cNvPr id="9" name="Picture 2" descr="MacBookPro-Mas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55" y="1807792"/>
            <a:ext cx="403977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marL="0" marR="0" indent="0" algn="l" defTabSz="457200" rtl="0" eaLnBrk="1" fontAlgn="auto" latinLnBrk="0" hangingPunct="1">
              <a:lnSpc>
                <a:spcPct val="100000"/>
              </a:lnSpc>
              <a:spcBef>
                <a:spcPct val="0"/>
              </a:spcBef>
              <a:spcAft>
                <a:spcPts val="0"/>
              </a:spcAft>
              <a:buClrTx/>
              <a:buSzTx/>
              <a:buFontTx/>
              <a:buNone/>
              <a:tabLst/>
              <a:defRPr>
                <a:solidFill>
                  <a:srgbClr val="5A5C5D"/>
                </a:solidFill>
              </a:defRPr>
            </a:lvl1pPr>
          </a:lstStyle>
          <a:p>
            <a:r>
              <a:rPr lang="en-US" smtClean="0"/>
              <a:t>Click to edit Master title style</a:t>
            </a:r>
            <a:endParaRPr lang="en-US" dirty="0"/>
          </a:p>
        </p:txBody>
      </p:sp>
      <p:sp>
        <p:nvSpPr>
          <p:cNvPr id="8" name="Picture Placeholder 15"/>
          <p:cNvSpPr>
            <a:spLocks noGrp="1"/>
          </p:cNvSpPr>
          <p:nvPr>
            <p:ph type="pic" sz="quarter" idx="10" hasCustomPrompt="1"/>
          </p:nvPr>
        </p:nvSpPr>
        <p:spPr>
          <a:xfrm>
            <a:off x="575755" y="1967625"/>
            <a:ext cx="3068875" cy="1891374"/>
          </a:xfrm>
          <a:solidFill>
            <a:schemeClr val="bg2"/>
          </a:solidFill>
          <a:ln>
            <a:noFill/>
          </a:ln>
        </p:spPr>
        <p:txBody>
          <a:bodyPr>
            <a:normAutofit/>
          </a:bodyPr>
          <a:lstStyle>
            <a:lvl1pPr marL="0" indent="0">
              <a:buFontTx/>
              <a:buNone/>
              <a:defRPr sz="1800" baseline="0"/>
            </a:lvl1pPr>
          </a:lstStyle>
          <a:p>
            <a:r>
              <a:rPr lang="en-US" dirty="0" smtClean="0"/>
              <a:t>Click to add picture</a:t>
            </a:r>
            <a:endParaRPr lang="en-US" dirty="0"/>
          </a:p>
        </p:txBody>
      </p:sp>
      <p:pic>
        <p:nvPicPr>
          <p:cNvPr id="12" name="Picture 2" descr="MacBookPro-Mas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77198" y="1807792"/>
            <a:ext cx="403977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15"/>
          <p:cNvSpPr>
            <a:spLocks noGrp="1"/>
          </p:cNvSpPr>
          <p:nvPr>
            <p:ph type="pic" sz="quarter" idx="11" hasCustomPrompt="1"/>
          </p:nvPr>
        </p:nvSpPr>
        <p:spPr>
          <a:xfrm>
            <a:off x="5455798" y="1967625"/>
            <a:ext cx="3068875" cy="1891374"/>
          </a:xfrm>
          <a:solidFill>
            <a:schemeClr val="bg2"/>
          </a:solidFill>
          <a:ln>
            <a:noFill/>
          </a:ln>
        </p:spPr>
        <p:txBody>
          <a:bodyPr>
            <a:normAutofit/>
          </a:bodyPr>
          <a:lstStyle>
            <a:lvl1pPr marL="0" indent="0">
              <a:buFontTx/>
              <a:buNone/>
              <a:defRPr sz="1800" baseline="0"/>
            </a:lvl1pPr>
          </a:lstStyle>
          <a:p>
            <a:r>
              <a:rPr lang="en-US" dirty="0" smtClean="0"/>
              <a:t>Click to add picture</a:t>
            </a:r>
            <a:endParaRPr lang="en-US" dirty="0"/>
          </a:p>
        </p:txBody>
      </p:sp>
    </p:spTree>
    <p:extLst>
      <p:ext uri="{BB962C8B-B14F-4D97-AF65-F5344CB8AC3E}">
        <p14:creationId xmlns:p14="http://schemas.microsoft.com/office/powerpoint/2010/main" val="164141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ARTNER COVER SLIDE">
    <p:spTree>
      <p:nvGrpSpPr>
        <p:cNvPr id="1" name=""/>
        <p:cNvGrpSpPr/>
        <p:nvPr/>
      </p:nvGrpSpPr>
      <p:grpSpPr>
        <a:xfrm>
          <a:off x="0" y="0"/>
          <a:ext cx="0" cy="0"/>
          <a:chOff x="0" y="0"/>
          <a:chExt cx="0" cy="0"/>
        </a:xfrm>
      </p:grpSpPr>
      <p:sp>
        <p:nvSpPr>
          <p:cNvPr id="3" name="Rectangle 2"/>
          <p:cNvSpPr/>
          <p:nvPr userDrawn="1"/>
        </p:nvSpPr>
        <p:spPr>
          <a:xfrm>
            <a:off x="0" y="0"/>
            <a:ext cx="3294433"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0412" y="1069913"/>
            <a:ext cx="1471340" cy="345513"/>
          </a:xfrm>
          <a:prstGeom prst="rect">
            <a:avLst/>
          </a:prstGeom>
        </p:spPr>
      </p:pic>
      <p:sp>
        <p:nvSpPr>
          <p:cNvPr id="15" name="Text Placeholder 9"/>
          <p:cNvSpPr>
            <a:spLocks noGrp="1"/>
          </p:cNvSpPr>
          <p:nvPr>
            <p:ph type="body" sz="quarter" idx="10"/>
          </p:nvPr>
        </p:nvSpPr>
        <p:spPr>
          <a:xfrm>
            <a:off x="3294535" y="2154207"/>
            <a:ext cx="5389022" cy="1156641"/>
          </a:xfrm>
        </p:spPr>
        <p:txBody>
          <a:bodyPr>
            <a:noAutofit/>
          </a:bodyPr>
          <a:lstStyle>
            <a:lvl1pPr marL="0" indent="0">
              <a:lnSpc>
                <a:spcPts val="3500"/>
              </a:lnSpc>
              <a:buNone/>
              <a:defRPr lang="en-US" sz="3200" b="1" kern="1200" dirty="0" smtClean="0">
                <a:solidFill>
                  <a:schemeClr val="accent1"/>
                </a:solidFill>
                <a:latin typeface="PT Sans"/>
                <a:ea typeface="PT Sans" pitchFamily="34" charset="0"/>
                <a:cs typeface="PT Sans"/>
              </a:defRPr>
            </a:lvl1pPr>
            <a:lvl2pPr>
              <a:defRPr lang="en-US" sz="3200" b="1" kern="1200" dirty="0" smtClean="0">
                <a:solidFill>
                  <a:schemeClr val="bg1"/>
                </a:solidFill>
                <a:latin typeface="PT Sans"/>
                <a:ea typeface="PT Sans" pitchFamily="34" charset="0"/>
                <a:cs typeface="PT Sans"/>
              </a:defRPr>
            </a:lvl2pPr>
            <a:lvl3pPr>
              <a:defRPr lang="en-US" sz="3200" b="1" kern="1200" dirty="0" smtClean="0">
                <a:solidFill>
                  <a:schemeClr val="bg1"/>
                </a:solidFill>
                <a:latin typeface="PT Sans"/>
                <a:ea typeface="PT Sans" pitchFamily="34" charset="0"/>
                <a:cs typeface="PT Sans"/>
              </a:defRPr>
            </a:lvl3pPr>
            <a:lvl4pPr>
              <a:defRPr lang="en-US" sz="3200" b="1" kern="1200" dirty="0" smtClean="0">
                <a:solidFill>
                  <a:schemeClr val="bg1"/>
                </a:solidFill>
                <a:latin typeface="PT Sans"/>
                <a:ea typeface="PT Sans" pitchFamily="34" charset="0"/>
                <a:cs typeface="PT Sans"/>
              </a:defRPr>
            </a:lvl4pPr>
            <a:lvl5pPr>
              <a:defRPr lang="en-US" sz="3200" b="1" kern="1200" dirty="0">
                <a:solidFill>
                  <a:schemeClr val="bg1"/>
                </a:solidFill>
                <a:latin typeface="PT Sans"/>
                <a:ea typeface="PT Sans" pitchFamily="34" charset="0"/>
                <a:cs typeface="PT Sans"/>
              </a:defRPr>
            </a:lvl5pPr>
          </a:lstStyle>
          <a:p>
            <a:pPr lvl="0"/>
            <a:r>
              <a:rPr lang="en-US" dirty="0" smtClean="0"/>
              <a:t>Click to edit Master text styles</a:t>
            </a:r>
          </a:p>
        </p:txBody>
      </p:sp>
      <p:sp>
        <p:nvSpPr>
          <p:cNvPr id="16" name="Text Placeholder 12"/>
          <p:cNvSpPr>
            <a:spLocks noGrp="1"/>
          </p:cNvSpPr>
          <p:nvPr>
            <p:ph type="body" sz="quarter" idx="11"/>
          </p:nvPr>
        </p:nvSpPr>
        <p:spPr>
          <a:xfrm>
            <a:off x="3301277" y="3310848"/>
            <a:ext cx="5382606" cy="396775"/>
          </a:xfrm>
        </p:spPr>
        <p:txBody>
          <a:bodyPr>
            <a:noAutofit/>
          </a:bodyPr>
          <a:lstStyle>
            <a:lvl1pPr marL="0" indent="0">
              <a:buNone/>
              <a:defRPr lang="en-US" sz="1800" b="1" kern="1200" dirty="0">
                <a:solidFill>
                  <a:srgbClr val="5A5B5E"/>
                </a:solidFill>
                <a:latin typeface="+mn-lt"/>
                <a:ea typeface="+mn-ea"/>
                <a:cs typeface="+mn-cs"/>
              </a:defRPr>
            </a:lvl1pPr>
            <a:lvl2pPr marL="457200" indent="0">
              <a:buNone/>
              <a:defRPr sz="1400" b="1">
                <a:solidFill>
                  <a:schemeClr val="bg2">
                    <a:lumMod val="10000"/>
                  </a:schemeClr>
                </a:solidFill>
              </a:defRPr>
            </a:lvl2pPr>
            <a:lvl3pPr marL="914400" indent="0">
              <a:buNone/>
              <a:defRPr sz="1200" b="1">
                <a:solidFill>
                  <a:schemeClr val="bg2">
                    <a:lumMod val="10000"/>
                  </a:schemeClr>
                </a:solidFill>
              </a:defRPr>
            </a:lvl3pPr>
            <a:lvl4pPr marL="1371600" indent="0">
              <a:buNone/>
              <a:defRPr sz="1100" b="1">
                <a:solidFill>
                  <a:schemeClr val="bg2">
                    <a:lumMod val="10000"/>
                  </a:schemeClr>
                </a:solidFill>
              </a:defRPr>
            </a:lvl4pPr>
            <a:lvl5pPr marL="1828800" indent="0">
              <a:buNone/>
              <a:defRPr sz="1600" b="1">
                <a:solidFill>
                  <a:schemeClr val="bg2">
                    <a:lumMod val="10000"/>
                  </a:schemeClr>
                </a:solidFill>
              </a:defRPr>
            </a:lvl5pPr>
          </a:lstStyle>
          <a:p>
            <a:pPr lvl="0"/>
            <a:r>
              <a:rPr lang="en-US" smtClean="0"/>
              <a:t>Click to edit Master text styles</a:t>
            </a:r>
          </a:p>
        </p:txBody>
      </p:sp>
      <p:sp>
        <p:nvSpPr>
          <p:cNvPr id="17" name="Text Placeholder 12"/>
          <p:cNvSpPr>
            <a:spLocks noGrp="1"/>
          </p:cNvSpPr>
          <p:nvPr>
            <p:ph type="body" sz="quarter" idx="12"/>
          </p:nvPr>
        </p:nvSpPr>
        <p:spPr>
          <a:xfrm>
            <a:off x="3301277" y="3714108"/>
            <a:ext cx="5382605" cy="702249"/>
          </a:xfrm>
        </p:spPr>
        <p:txBody>
          <a:bodyPr>
            <a:noAutofit/>
          </a:bodyPr>
          <a:lstStyle>
            <a:lvl1pPr marL="0" indent="0" algn="l" defTabSz="457200" rtl="0" eaLnBrk="1" fontAlgn="base" latinLnBrk="0" hangingPunct="1">
              <a:spcBef>
                <a:spcPct val="20000"/>
              </a:spcBef>
              <a:spcAft>
                <a:spcPct val="0"/>
              </a:spcAft>
              <a:buFont typeface="Arial" panose="020B0604020202020204" pitchFamily="34" charset="0"/>
              <a:buNone/>
              <a:defRPr lang="en-US" sz="1600" kern="1200" dirty="0">
                <a:solidFill>
                  <a:srgbClr val="5A5B5E"/>
                </a:solidFill>
                <a:latin typeface="+mn-lt"/>
                <a:ea typeface="+mn-ea"/>
                <a:cs typeface="+mn-cs"/>
              </a:defRPr>
            </a:lvl1pPr>
            <a:lvl2pPr marL="457200" indent="0">
              <a:buNone/>
              <a:defRPr sz="1400" b="1">
                <a:solidFill>
                  <a:schemeClr val="bg2">
                    <a:lumMod val="10000"/>
                  </a:schemeClr>
                </a:solidFill>
              </a:defRPr>
            </a:lvl2pPr>
            <a:lvl3pPr marL="914400" indent="0">
              <a:buNone/>
              <a:defRPr sz="1200" b="1">
                <a:solidFill>
                  <a:schemeClr val="bg2">
                    <a:lumMod val="10000"/>
                  </a:schemeClr>
                </a:solidFill>
              </a:defRPr>
            </a:lvl3pPr>
            <a:lvl4pPr marL="1371600" indent="0">
              <a:buNone/>
              <a:defRPr sz="1100" b="1">
                <a:solidFill>
                  <a:schemeClr val="bg2">
                    <a:lumMod val="10000"/>
                  </a:schemeClr>
                </a:solidFill>
              </a:defRPr>
            </a:lvl4pPr>
            <a:lvl5pPr marL="1828800" indent="0">
              <a:buNone/>
              <a:defRPr sz="1600" b="1">
                <a:solidFill>
                  <a:schemeClr val="bg2">
                    <a:lumMod val="10000"/>
                  </a:schemeClr>
                </a:solidFill>
              </a:defRPr>
            </a:lvl5pPr>
          </a:lstStyle>
          <a:p>
            <a:pPr lvl="0"/>
            <a:r>
              <a:rPr lang="en-US" dirty="0" smtClean="0"/>
              <a:t>Click to edit Master text styles</a:t>
            </a:r>
          </a:p>
        </p:txBody>
      </p:sp>
      <p:sp>
        <p:nvSpPr>
          <p:cNvPr id="5" name="Rectangle 4"/>
          <p:cNvSpPr/>
          <p:nvPr userDrawn="1"/>
        </p:nvSpPr>
        <p:spPr>
          <a:xfrm>
            <a:off x="7568119" y="4695217"/>
            <a:ext cx="1309992" cy="4020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userDrawn="1"/>
        </p:nvSpPr>
        <p:spPr>
          <a:xfrm rot="1350146">
            <a:off x="-39955" y="-84485"/>
            <a:ext cx="3754595" cy="3379328"/>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8487" y="878505"/>
            <a:ext cx="2563106" cy="1275702"/>
          </a:xfrm>
          <a:prstGeom prst="rect">
            <a:avLst/>
          </a:prstGeom>
        </p:spPr>
      </p:pic>
      <p:sp>
        <p:nvSpPr>
          <p:cNvPr id="14" name="Freeform 13"/>
          <p:cNvSpPr/>
          <p:nvPr userDrawn="1"/>
        </p:nvSpPr>
        <p:spPr>
          <a:xfrm rot="5672989">
            <a:off x="2970397" y="604951"/>
            <a:ext cx="878504" cy="790698"/>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554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t Size GUI">
    <p:spTree>
      <p:nvGrpSpPr>
        <p:cNvPr id="1" name=""/>
        <p:cNvGrpSpPr/>
        <p:nvPr/>
      </p:nvGrpSpPr>
      <p:grpSpPr>
        <a:xfrm>
          <a:off x="0" y="0"/>
          <a:ext cx="0" cy="0"/>
          <a:chOff x="0" y="0"/>
          <a:chExt cx="0" cy="0"/>
        </a:xfrm>
      </p:grpSpPr>
      <p:pic>
        <p:nvPicPr>
          <p:cNvPr id="3" name="Picture 3" descr="iPad-Mini-Mockup_V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0400" y="1004570"/>
            <a:ext cx="2406199" cy="389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05979"/>
            <a:ext cx="8229600" cy="857250"/>
          </a:xfrm>
        </p:spPr>
        <p:txBody>
          <a:bodyPr/>
          <a:lstStyle/>
          <a:p>
            <a:r>
              <a:rPr lang="en-US" smtClean="0"/>
              <a:t>Click to edit Master title style</a:t>
            </a:r>
            <a:endParaRPr lang="en-US" dirty="0"/>
          </a:p>
        </p:txBody>
      </p:sp>
      <p:sp>
        <p:nvSpPr>
          <p:cNvPr id="11" name="TextBox 10"/>
          <p:cNvSpPr txBox="1"/>
          <p:nvPr userDrawn="1"/>
        </p:nvSpPr>
        <p:spPr>
          <a:xfrm>
            <a:off x="2735776" y="1472279"/>
            <a:ext cx="184666" cy="369332"/>
          </a:xfrm>
          <a:prstGeom prst="rect">
            <a:avLst/>
          </a:prstGeom>
          <a:noFill/>
        </p:spPr>
        <p:txBody>
          <a:bodyPr wrap="none" rtlCol="0">
            <a:spAutoFit/>
          </a:bodyPr>
          <a:lstStyle/>
          <a:p>
            <a:endParaRPr lang="en-US" dirty="0"/>
          </a:p>
        </p:txBody>
      </p:sp>
      <p:sp>
        <p:nvSpPr>
          <p:cNvPr id="17" name="Picture Placeholder 15"/>
          <p:cNvSpPr>
            <a:spLocks noGrp="1"/>
          </p:cNvSpPr>
          <p:nvPr>
            <p:ph type="pic" sz="quarter" idx="10" hasCustomPrompt="1"/>
          </p:nvPr>
        </p:nvSpPr>
        <p:spPr>
          <a:xfrm>
            <a:off x="1451065" y="1371442"/>
            <a:ext cx="2121868" cy="2802625"/>
          </a:xfrm>
          <a:solidFill>
            <a:schemeClr val="bg2"/>
          </a:solidFill>
        </p:spPr>
        <p:txBody>
          <a:bodyPr>
            <a:normAutofit/>
          </a:bodyPr>
          <a:lstStyle>
            <a:lvl1pPr marL="0" indent="0">
              <a:buFontTx/>
              <a:buNone/>
              <a:defRPr sz="1800" baseline="0"/>
            </a:lvl1pPr>
          </a:lstStyle>
          <a:p>
            <a:r>
              <a:rPr lang="en-US" dirty="0" smtClean="0"/>
              <a:t>Click to add picture</a:t>
            </a:r>
            <a:endParaRPr lang="en-US" dirty="0"/>
          </a:p>
        </p:txBody>
      </p:sp>
      <p:sp>
        <p:nvSpPr>
          <p:cNvPr id="18" name="Content Placeholder 2"/>
          <p:cNvSpPr>
            <a:spLocks noGrp="1"/>
          </p:cNvSpPr>
          <p:nvPr>
            <p:ph idx="1" hasCustomPrompt="1"/>
          </p:nvPr>
        </p:nvSpPr>
        <p:spPr>
          <a:xfrm>
            <a:off x="4187098" y="1076694"/>
            <a:ext cx="4304969" cy="2249355"/>
          </a:xfrm>
        </p:spPr>
        <p:txBody>
          <a:bodyPr>
            <a:normAutofit/>
          </a:bodyPr>
          <a:lstStyle>
            <a:lvl1pPr marL="0" indent="0">
              <a:spcAft>
                <a:spcPts val="1200"/>
              </a:spcAft>
              <a:buFontTx/>
              <a:buNone/>
              <a:defRPr sz="1600" baseline="0">
                <a:solidFill>
                  <a:srgbClr val="505050"/>
                </a:solidFill>
              </a:defRPr>
            </a:lvl1pPr>
            <a:lvl2pPr marL="457200" indent="0">
              <a:buFontTx/>
              <a:buNone/>
              <a:defRPr sz="1600">
                <a:solidFill>
                  <a:srgbClr val="505050"/>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smtClean="0"/>
              <a:t>Click to add text</a:t>
            </a:r>
          </a:p>
        </p:txBody>
      </p:sp>
    </p:spTree>
    <p:extLst>
      <p:ext uri="{BB962C8B-B14F-4D97-AF65-F5344CB8AC3E}">
        <p14:creationId xmlns:p14="http://schemas.microsoft.com/office/powerpoint/2010/main" val="395137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604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8439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9917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249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ull Page Image - Large Tex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0" y="2"/>
            <a:ext cx="9364266" cy="4475793"/>
          </a:xfrm>
          <a:noFill/>
        </p:spPr>
        <p:txBody>
          <a:bodyPr/>
          <a:lstStyle/>
          <a:p>
            <a:pPr lvl="0"/>
            <a:r>
              <a:rPr lang="en-US" noProof="0" smtClean="0"/>
              <a:t>Click icon to add picture</a:t>
            </a:r>
            <a:endParaRPr lang="en-US" noProof="0" dirty="0"/>
          </a:p>
        </p:txBody>
      </p:sp>
      <p:sp>
        <p:nvSpPr>
          <p:cNvPr id="2" name="Title 1"/>
          <p:cNvSpPr>
            <a:spLocks noGrp="1"/>
          </p:cNvSpPr>
          <p:nvPr>
            <p:ph type="ctrTitle"/>
          </p:nvPr>
        </p:nvSpPr>
        <p:spPr>
          <a:xfrm>
            <a:off x="346435" y="2571750"/>
            <a:ext cx="7772400" cy="977674"/>
          </a:xfrm>
        </p:spPr>
        <p:txBody>
          <a:bodyPr/>
          <a:lstStyle>
            <a:lvl1pPr>
              <a:defRPr sz="33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08915892"/>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4687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1145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2336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005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_light orange">
    <p:spTree>
      <p:nvGrpSpPr>
        <p:cNvPr id="1" name=""/>
        <p:cNvGrpSpPr/>
        <p:nvPr/>
      </p:nvGrpSpPr>
      <p:grpSpPr>
        <a:xfrm>
          <a:off x="0" y="0"/>
          <a:ext cx="0" cy="0"/>
          <a:chOff x="0" y="0"/>
          <a:chExt cx="0" cy="0"/>
        </a:xfrm>
      </p:grpSpPr>
      <p:sp>
        <p:nvSpPr>
          <p:cNvPr id="3" name="Rectangle 2"/>
          <p:cNvSpPr/>
          <p:nvPr userDrawn="1"/>
        </p:nvSpPr>
        <p:spPr>
          <a:xfrm>
            <a:off x="1" y="0"/>
            <a:ext cx="9144000"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userDrawn="1"/>
        </p:nvSpPr>
        <p:spPr bwMode="auto">
          <a:xfrm>
            <a:off x="458356" y="2428706"/>
            <a:ext cx="7803107"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pPr>
              <a:lnSpc>
                <a:spcPct val="90000"/>
              </a:lnSpc>
            </a:pPr>
            <a:endParaRPr lang="en-US" sz="3000" kern="1200" dirty="0">
              <a:solidFill>
                <a:schemeClr val="bg1"/>
              </a:solidFill>
            </a:endParaRPr>
          </a:p>
        </p:txBody>
      </p:sp>
      <p:sp>
        <p:nvSpPr>
          <p:cNvPr id="7" name="Title 1"/>
          <p:cNvSpPr>
            <a:spLocks noGrp="1"/>
          </p:cNvSpPr>
          <p:nvPr userDrawn="1"/>
        </p:nvSpPr>
        <p:spPr bwMode="auto">
          <a:xfrm>
            <a:off x="458357" y="2892031"/>
            <a:ext cx="5058098"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endParaRPr lang="en-US" sz="2400" dirty="0">
              <a:solidFill>
                <a:srgbClr val="000000"/>
              </a:solidFill>
            </a:endParaRPr>
          </a:p>
        </p:txBody>
      </p:sp>
      <p:sp>
        <p:nvSpPr>
          <p:cNvPr id="9" name="Text Placeholder 7"/>
          <p:cNvSpPr>
            <a:spLocks noGrp="1"/>
          </p:cNvSpPr>
          <p:nvPr>
            <p:ph type="body" sz="quarter" idx="10"/>
          </p:nvPr>
        </p:nvSpPr>
        <p:spPr>
          <a:xfrm>
            <a:off x="458355" y="1855810"/>
            <a:ext cx="7353300" cy="1036221"/>
          </a:xfrm>
        </p:spPr>
        <p:txBody>
          <a:bodyPr anchor="b"/>
          <a:lstStyle>
            <a:lvl1pPr marL="0" indent="0">
              <a:buFontTx/>
              <a:buNone/>
              <a:defRPr sz="3600" b="1">
                <a:solidFill>
                  <a:schemeClr val="accent1"/>
                </a:solidFill>
              </a:defRPr>
            </a:lvl1pPr>
            <a:lvl2pPr marL="457200" indent="0">
              <a:buFontTx/>
              <a:buNone/>
              <a:defRPr sz="3200" b="1">
                <a:solidFill>
                  <a:schemeClr val="bg2">
                    <a:lumMod val="10000"/>
                  </a:schemeClr>
                </a:solidFill>
              </a:defRPr>
            </a:lvl2pPr>
            <a:lvl3pPr marL="914400" indent="0">
              <a:buFontTx/>
              <a:buNone/>
              <a:defRPr sz="3200" b="1">
                <a:solidFill>
                  <a:schemeClr val="bg1"/>
                </a:solidFill>
              </a:defRPr>
            </a:lvl3pPr>
            <a:lvl4pPr marL="1371600" indent="0">
              <a:buFontTx/>
              <a:buNone/>
              <a:defRPr sz="2800" b="1">
                <a:solidFill>
                  <a:schemeClr val="bg1"/>
                </a:solidFill>
              </a:defRPr>
            </a:lvl4pPr>
            <a:lvl5pPr marL="1828800" indent="0">
              <a:buFontTx/>
              <a:buNone/>
              <a:defRPr sz="2800" b="1">
                <a:solidFill>
                  <a:schemeClr val="bg1"/>
                </a:solidFill>
              </a:defRPr>
            </a:lvl5pPr>
          </a:lstStyle>
          <a:p>
            <a:pPr lvl="0"/>
            <a:r>
              <a:rPr lang="en-US" dirty="0" smtClean="0"/>
              <a:t>Click to edit Master text styles</a:t>
            </a:r>
          </a:p>
        </p:txBody>
      </p:sp>
      <p:sp>
        <p:nvSpPr>
          <p:cNvPr id="10" name="Text Placeholder 7"/>
          <p:cNvSpPr>
            <a:spLocks noGrp="1"/>
          </p:cNvSpPr>
          <p:nvPr>
            <p:ph type="body" sz="quarter" idx="11"/>
          </p:nvPr>
        </p:nvSpPr>
        <p:spPr>
          <a:xfrm>
            <a:off x="458355" y="2892768"/>
            <a:ext cx="7353300" cy="979487"/>
          </a:xfrm>
        </p:spPr>
        <p:txBody>
          <a:bodyPr/>
          <a:lstStyle>
            <a:lvl1pPr marL="0" indent="0">
              <a:buNone/>
              <a:defRPr lang="en-US" sz="2400" b="1" kern="1200" dirty="0" smtClean="0">
                <a:solidFill>
                  <a:schemeClr val="bg1"/>
                </a:solidFill>
                <a:latin typeface="PT Sans"/>
                <a:ea typeface="PT Sans" pitchFamily="34" charset="0"/>
                <a:cs typeface="PT Sans"/>
              </a:defRPr>
            </a:lvl1pPr>
          </a:lstStyle>
          <a:p>
            <a:pPr lvl="0"/>
            <a:r>
              <a:rPr lang="en-US" dirty="0" smtClean="0"/>
              <a:t>Click to edit Master text styles</a:t>
            </a:r>
          </a:p>
        </p:txBody>
      </p:sp>
      <p:grpSp>
        <p:nvGrpSpPr>
          <p:cNvPr id="12" name="Group 11"/>
          <p:cNvGrpSpPr/>
          <p:nvPr userDrawn="1"/>
        </p:nvGrpSpPr>
        <p:grpSpPr>
          <a:xfrm>
            <a:off x="6715242" y="294761"/>
            <a:ext cx="1708148" cy="1537421"/>
            <a:chOff x="-9663" y="61499"/>
            <a:chExt cx="3610549" cy="3249679"/>
          </a:xfrm>
        </p:grpSpPr>
        <p:sp>
          <p:nvSpPr>
            <p:cNvPr id="13" name="Freeform 12"/>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5" name="Freeform 14"/>
          <p:cNvSpPr/>
          <p:nvPr userDrawn="1"/>
        </p:nvSpPr>
        <p:spPr>
          <a:xfrm rot="5672989">
            <a:off x="8130335" y="1339815"/>
            <a:ext cx="541309"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463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8864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0950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7079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6867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8327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31227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5351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3" name="Rectangle 2"/>
          <p:cNvSpPr/>
          <p:nvPr userDrawn="1"/>
        </p:nvSpPr>
        <p:spPr>
          <a:xfrm>
            <a:off x="1" y="0"/>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5" name="Text Placeholder 9"/>
          <p:cNvSpPr>
            <a:spLocks noGrp="1"/>
          </p:cNvSpPr>
          <p:nvPr>
            <p:ph type="body" sz="quarter" idx="10"/>
          </p:nvPr>
        </p:nvSpPr>
        <p:spPr>
          <a:xfrm>
            <a:off x="3236914" y="2016735"/>
            <a:ext cx="5064125" cy="1294117"/>
          </a:xfrm>
        </p:spPr>
        <p:txBody>
          <a:bodyPr>
            <a:noAutofit/>
          </a:bodyPr>
          <a:lstStyle>
            <a:lvl1pPr marL="0" indent="0">
              <a:lnSpc>
                <a:spcPts val="2625"/>
              </a:lnSpc>
              <a:buNone/>
              <a:defRPr lang="en-US" sz="2400" b="1" kern="1200" dirty="0" smtClean="0">
                <a:solidFill>
                  <a:schemeClr val="bg1"/>
                </a:solidFill>
                <a:latin typeface="PT Sans"/>
                <a:ea typeface="PT Sans" pitchFamily="34" charset="0"/>
                <a:cs typeface="PT Sans"/>
              </a:defRPr>
            </a:lvl1pPr>
            <a:lvl2pPr>
              <a:defRPr lang="en-US" sz="2400" b="1" kern="1200" dirty="0" smtClean="0">
                <a:solidFill>
                  <a:schemeClr val="bg1"/>
                </a:solidFill>
                <a:latin typeface="PT Sans"/>
                <a:ea typeface="PT Sans" pitchFamily="34" charset="0"/>
                <a:cs typeface="PT Sans"/>
              </a:defRPr>
            </a:lvl2pPr>
            <a:lvl3pPr>
              <a:defRPr lang="en-US" sz="2400" b="1" kern="1200" dirty="0" smtClean="0">
                <a:solidFill>
                  <a:schemeClr val="bg1"/>
                </a:solidFill>
                <a:latin typeface="PT Sans"/>
                <a:ea typeface="PT Sans" pitchFamily="34" charset="0"/>
                <a:cs typeface="PT Sans"/>
              </a:defRPr>
            </a:lvl3pPr>
            <a:lvl4pPr>
              <a:defRPr lang="en-US" sz="2400" b="1" kern="1200" dirty="0" smtClean="0">
                <a:solidFill>
                  <a:schemeClr val="bg1"/>
                </a:solidFill>
                <a:latin typeface="PT Sans"/>
                <a:ea typeface="PT Sans" pitchFamily="34" charset="0"/>
                <a:cs typeface="PT Sans"/>
              </a:defRPr>
            </a:lvl4pPr>
            <a:lvl5pPr>
              <a:defRPr lang="en-US" sz="2400" b="1" kern="1200" dirty="0">
                <a:solidFill>
                  <a:schemeClr val="bg1"/>
                </a:solidFill>
                <a:latin typeface="PT Sans"/>
                <a:ea typeface="PT Sans" pitchFamily="34" charset="0"/>
                <a:cs typeface="PT Sans"/>
              </a:defRPr>
            </a:lvl5pPr>
          </a:lstStyle>
          <a:p>
            <a:pPr lvl="0"/>
            <a:r>
              <a:rPr lang="en-US" smtClean="0"/>
              <a:t>Click to edit Master text styles</a:t>
            </a:r>
          </a:p>
        </p:txBody>
      </p:sp>
      <p:sp>
        <p:nvSpPr>
          <p:cNvPr id="16" name="Text Placeholder 12"/>
          <p:cNvSpPr>
            <a:spLocks noGrp="1"/>
          </p:cNvSpPr>
          <p:nvPr>
            <p:ph type="body" sz="quarter" idx="11"/>
          </p:nvPr>
        </p:nvSpPr>
        <p:spPr>
          <a:xfrm>
            <a:off x="3243656" y="3310852"/>
            <a:ext cx="5058096" cy="396775"/>
          </a:xfrm>
        </p:spPr>
        <p:txBody>
          <a:bodyPr>
            <a:noAutofit/>
          </a:bodyPr>
          <a:lstStyle>
            <a:lvl1pPr marL="0" indent="0">
              <a:buNone/>
              <a:defRPr sz="1500" b="1">
                <a:solidFill>
                  <a:schemeClr val="bg2">
                    <a:lumMod val="10000"/>
                  </a:schemeClr>
                </a:solidFill>
              </a:defRPr>
            </a:lvl1pPr>
            <a:lvl2pPr marL="342900" indent="0">
              <a:buNone/>
              <a:defRPr sz="1050" b="1">
                <a:solidFill>
                  <a:schemeClr val="bg2">
                    <a:lumMod val="10000"/>
                  </a:schemeClr>
                </a:solidFill>
              </a:defRPr>
            </a:lvl2pPr>
            <a:lvl3pPr marL="685800" indent="0">
              <a:buNone/>
              <a:defRPr sz="900" b="1">
                <a:solidFill>
                  <a:schemeClr val="bg2">
                    <a:lumMod val="10000"/>
                  </a:schemeClr>
                </a:solidFill>
              </a:defRPr>
            </a:lvl3pPr>
            <a:lvl4pPr marL="1028700" indent="0">
              <a:buNone/>
              <a:defRPr sz="825" b="1">
                <a:solidFill>
                  <a:schemeClr val="bg2">
                    <a:lumMod val="10000"/>
                  </a:schemeClr>
                </a:solidFill>
              </a:defRPr>
            </a:lvl4pPr>
            <a:lvl5pPr marL="1371600" indent="0">
              <a:buNone/>
              <a:defRPr sz="1200" b="1">
                <a:solidFill>
                  <a:schemeClr val="bg2">
                    <a:lumMod val="10000"/>
                  </a:schemeClr>
                </a:solidFill>
              </a:defRPr>
            </a:lvl5pPr>
          </a:lstStyle>
          <a:p>
            <a:pPr lvl="0"/>
            <a:r>
              <a:rPr lang="en-US" smtClean="0"/>
              <a:t>Click to edit Master text styles</a:t>
            </a:r>
          </a:p>
        </p:txBody>
      </p:sp>
      <p:sp>
        <p:nvSpPr>
          <p:cNvPr id="17" name="Text Placeholder 12"/>
          <p:cNvSpPr>
            <a:spLocks noGrp="1"/>
          </p:cNvSpPr>
          <p:nvPr>
            <p:ph type="body" sz="quarter" idx="12"/>
          </p:nvPr>
        </p:nvSpPr>
        <p:spPr>
          <a:xfrm>
            <a:off x="3243656" y="3714112"/>
            <a:ext cx="5058096" cy="799307"/>
          </a:xfrm>
        </p:spPr>
        <p:txBody>
          <a:bodyPr>
            <a:noAutofit/>
          </a:bodyPr>
          <a:lstStyle>
            <a:lvl1pPr marL="0" indent="0">
              <a:buNone/>
              <a:defRPr sz="1050" b="0">
                <a:solidFill>
                  <a:schemeClr val="bg2">
                    <a:lumMod val="10000"/>
                  </a:schemeClr>
                </a:solidFill>
              </a:defRPr>
            </a:lvl1pPr>
            <a:lvl2pPr marL="342900" indent="0">
              <a:buNone/>
              <a:defRPr sz="1050" b="1">
                <a:solidFill>
                  <a:schemeClr val="bg2">
                    <a:lumMod val="10000"/>
                  </a:schemeClr>
                </a:solidFill>
              </a:defRPr>
            </a:lvl2pPr>
            <a:lvl3pPr marL="685800" indent="0">
              <a:buNone/>
              <a:defRPr sz="900" b="1">
                <a:solidFill>
                  <a:schemeClr val="bg2">
                    <a:lumMod val="10000"/>
                  </a:schemeClr>
                </a:solidFill>
              </a:defRPr>
            </a:lvl3pPr>
            <a:lvl4pPr marL="1028700" indent="0">
              <a:buNone/>
              <a:defRPr sz="825" b="1">
                <a:solidFill>
                  <a:schemeClr val="bg2">
                    <a:lumMod val="10000"/>
                  </a:schemeClr>
                </a:solidFill>
              </a:defRPr>
            </a:lvl4pPr>
            <a:lvl5pPr marL="1371600" indent="0">
              <a:buNone/>
              <a:defRPr sz="1200" b="1">
                <a:solidFill>
                  <a:schemeClr val="bg2">
                    <a:lumMod val="10000"/>
                  </a:schemeClr>
                </a:solidFill>
              </a:defRPr>
            </a:lvl5pPr>
          </a:lstStyle>
          <a:p>
            <a:pPr lvl="0"/>
            <a:r>
              <a:rPr lang="en-US" smtClean="0"/>
              <a:t>Click to edit Master text styles</a:t>
            </a:r>
          </a:p>
        </p:txBody>
      </p:sp>
      <p:sp>
        <p:nvSpPr>
          <p:cNvPr id="12" name="Freeform 11"/>
          <p:cNvSpPr/>
          <p:nvPr userDrawn="1"/>
        </p:nvSpPr>
        <p:spPr>
          <a:xfrm rot="1350146">
            <a:off x="213863" y="290186"/>
            <a:ext cx="3293666" cy="2964468"/>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373" y="1071107"/>
            <a:ext cx="2338153" cy="1163739"/>
          </a:xfrm>
          <a:prstGeom prst="rect">
            <a:avLst/>
          </a:prstGeom>
        </p:spPr>
      </p:pic>
      <p:sp>
        <p:nvSpPr>
          <p:cNvPr id="14" name="Freeform 13"/>
          <p:cNvSpPr/>
          <p:nvPr userDrawn="1"/>
        </p:nvSpPr>
        <p:spPr>
          <a:xfrm rot="5672989">
            <a:off x="3172291" y="562372"/>
            <a:ext cx="941300" cy="847218"/>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Tree>
    <p:extLst>
      <p:ext uri="{BB962C8B-B14F-4D97-AF65-F5344CB8AC3E}">
        <p14:creationId xmlns:p14="http://schemas.microsoft.com/office/powerpoint/2010/main" val="3423504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Laptop Screen Shot">
    <p:spTree>
      <p:nvGrpSpPr>
        <p:cNvPr id="1" name=""/>
        <p:cNvGrpSpPr/>
        <p:nvPr/>
      </p:nvGrpSpPr>
      <p:grpSpPr>
        <a:xfrm>
          <a:off x="0" y="0"/>
          <a:ext cx="0" cy="0"/>
          <a:chOff x="0" y="0"/>
          <a:chExt cx="0" cy="0"/>
        </a:xfrm>
      </p:grpSpPr>
      <p:pic>
        <p:nvPicPr>
          <p:cNvPr id="9" name="Picture 2" descr="MacBookPro-Mask.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156" y="1232666"/>
            <a:ext cx="4954989" cy="299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marL="0" marR="0" indent="0" algn="l" defTabSz="342900" rtl="0" eaLnBrk="1" fontAlgn="auto" latinLnBrk="0" hangingPunct="1">
              <a:lnSpc>
                <a:spcPct val="100000"/>
              </a:lnSpc>
              <a:spcBef>
                <a:spcPct val="0"/>
              </a:spcBef>
              <a:spcAft>
                <a:spcPts val="0"/>
              </a:spcAft>
              <a:buClrTx/>
              <a:buSzTx/>
              <a:buFontTx/>
              <a:buNone/>
              <a:tabLst/>
              <a:defRPr>
                <a:solidFill>
                  <a:srgbClr val="5A5C5D"/>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985940" y="2155532"/>
            <a:ext cx="2700867" cy="2249355"/>
          </a:xfrm>
        </p:spPr>
        <p:txBody>
          <a:bodyPr>
            <a:normAutofit/>
          </a:bodyPr>
          <a:lstStyle>
            <a:lvl1pPr marL="0" indent="0">
              <a:spcAft>
                <a:spcPts val="900"/>
              </a:spcAft>
              <a:buFontTx/>
              <a:buNone/>
              <a:defRPr sz="1200" baseline="0">
                <a:solidFill>
                  <a:srgbClr val="505050"/>
                </a:solidFill>
              </a:defRPr>
            </a:lvl1pPr>
            <a:lvl2pPr marL="342900" indent="0">
              <a:buFontTx/>
              <a:buNone/>
              <a:defRPr sz="1200">
                <a:solidFill>
                  <a:srgbClr val="505050"/>
                </a:solidFill>
              </a:defRPr>
            </a:lvl2pPr>
            <a:lvl3pPr marL="685800" indent="0">
              <a:buFontTx/>
              <a:buNone/>
              <a:defRPr>
                <a:solidFill>
                  <a:srgbClr val="FFFFFF"/>
                </a:solidFill>
              </a:defRPr>
            </a:lvl3pPr>
            <a:lvl4pPr marL="1028700" indent="0">
              <a:buFontTx/>
              <a:buNone/>
              <a:defRPr>
                <a:solidFill>
                  <a:srgbClr val="FFFFFF"/>
                </a:solidFill>
              </a:defRPr>
            </a:lvl4pPr>
            <a:lvl5pPr marL="1371600" indent="0">
              <a:buFontTx/>
              <a:buNone/>
              <a:defRPr>
                <a:solidFill>
                  <a:srgbClr val="FFFFFF"/>
                </a:solidFill>
              </a:defRPr>
            </a:lvl5pPr>
          </a:lstStyle>
          <a:p>
            <a:pPr lvl="0"/>
            <a:r>
              <a:rPr lang="en-US" dirty="0" smtClean="0"/>
              <a:t>Click to add text</a:t>
            </a:r>
          </a:p>
        </p:txBody>
      </p:sp>
      <p:sp>
        <p:nvSpPr>
          <p:cNvPr id="8" name="Picture Placeholder 15"/>
          <p:cNvSpPr>
            <a:spLocks noGrp="1"/>
          </p:cNvSpPr>
          <p:nvPr>
            <p:ph type="pic" sz="quarter" idx="10" hasCustomPrompt="1"/>
          </p:nvPr>
        </p:nvSpPr>
        <p:spPr>
          <a:xfrm>
            <a:off x="731399" y="1422401"/>
            <a:ext cx="3705135" cy="2319867"/>
          </a:xfrm>
          <a:solidFill>
            <a:schemeClr val="bg2"/>
          </a:solidFill>
          <a:ln>
            <a:noFill/>
          </a:ln>
        </p:spPr>
        <p:txBody>
          <a:bodyPr>
            <a:normAutofit/>
          </a:bodyPr>
          <a:lstStyle>
            <a:lvl1pPr marL="0" indent="0">
              <a:buFontTx/>
              <a:buNone/>
              <a:defRPr sz="1350" baseline="0"/>
            </a:lvl1pPr>
          </a:lstStyle>
          <a:p>
            <a:r>
              <a:rPr lang="en-US" dirty="0" smtClean="0"/>
              <a:t>Click to add picture</a:t>
            </a:r>
            <a:endParaRPr lang="en-US" dirty="0"/>
          </a:p>
        </p:txBody>
      </p:sp>
      <p:sp>
        <p:nvSpPr>
          <p:cNvPr id="10" name="Text Placeholder 9"/>
          <p:cNvSpPr>
            <a:spLocks noGrp="1"/>
          </p:cNvSpPr>
          <p:nvPr>
            <p:ph type="body" sz="quarter" idx="11"/>
          </p:nvPr>
        </p:nvSpPr>
        <p:spPr>
          <a:xfrm>
            <a:off x="5360989" y="1232669"/>
            <a:ext cx="3325812" cy="754063"/>
          </a:xfrm>
        </p:spPr>
        <p:txBody>
          <a:bodyPr>
            <a:noAutofit/>
          </a:bodyPr>
          <a:lstStyle>
            <a:lvl1pPr marL="0" indent="0">
              <a:buFontTx/>
              <a:buNone/>
              <a:defRPr sz="1200"/>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smtClean="0"/>
              <a:t>Click to edit Master text styles</a:t>
            </a:r>
          </a:p>
        </p:txBody>
      </p:sp>
    </p:spTree>
    <p:extLst>
      <p:ext uri="{BB962C8B-B14F-4D97-AF65-F5344CB8AC3E}">
        <p14:creationId xmlns:p14="http://schemas.microsoft.com/office/powerpoint/2010/main" val="32760166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ivider Page Option 2">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4"/>
            <a:ext cx="9144000" cy="2850356"/>
          </a:xfrm>
        </p:spPr>
        <p:txBody>
          <a:bodyPr rtlCol="0">
            <a:normAutofit/>
          </a:bodyPr>
          <a:lstStyle>
            <a:lvl1pPr marL="0" indent="0">
              <a:buNone/>
              <a:defRPr sz="1050"/>
            </a:lvl1pPr>
          </a:lstStyle>
          <a:p>
            <a:pPr lvl="0"/>
            <a:r>
              <a:rPr lang="en-US" noProof="0" smtClean="0"/>
              <a:t>Click icon to add picture</a:t>
            </a:r>
            <a:endParaRPr lang="en-US" noProof="0"/>
          </a:p>
        </p:txBody>
      </p:sp>
      <p:grpSp>
        <p:nvGrpSpPr>
          <p:cNvPr id="8" name="Group 7"/>
          <p:cNvGrpSpPr/>
          <p:nvPr userDrawn="1"/>
        </p:nvGrpSpPr>
        <p:grpSpPr>
          <a:xfrm>
            <a:off x="6715242" y="294765"/>
            <a:ext cx="1708148" cy="1537421"/>
            <a:chOff x="-9663" y="61499"/>
            <a:chExt cx="3610549" cy="3249679"/>
          </a:xfrm>
        </p:grpSpPr>
        <p:sp>
          <p:nvSpPr>
            <p:cNvPr id="9" name="Freeform 8"/>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1" name="Freeform 10"/>
          <p:cNvSpPr/>
          <p:nvPr userDrawn="1"/>
        </p:nvSpPr>
        <p:spPr>
          <a:xfrm rot="5672989">
            <a:off x="8130343" y="1339815"/>
            <a:ext cx="541309"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258587222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Mid Orange">
    <p:spTree>
      <p:nvGrpSpPr>
        <p:cNvPr id="1" name=""/>
        <p:cNvGrpSpPr/>
        <p:nvPr/>
      </p:nvGrpSpPr>
      <p:grpSpPr>
        <a:xfrm>
          <a:off x="0" y="0"/>
          <a:ext cx="0" cy="0"/>
          <a:chOff x="0" y="0"/>
          <a:chExt cx="0" cy="0"/>
        </a:xfrm>
      </p:grpSpPr>
      <p:sp>
        <p:nvSpPr>
          <p:cNvPr id="3" name="Rectangle 2"/>
          <p:cNvSpPr/>
          <p:nvPr userDrawn="1"/>
        </p:nvSpPr>
        <p:spPr>
          <a:xfrm>
            <a:off x="1" y="0"/>
            <a:ext cx="9144000" cy="5143500"/>
          </a:xfrm>
          <a:prstGeom prst="rect">
            <a:avLst/>
          </a:prstGeom>
          <a:solidFill>
            <a:srgbClr val="F86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userDrawn="1"/>
        </p:nvSpPr>
        <p:spPr bwMode="auto">
          <a:xfrm>
            <a:off x="458356" y="2428706"/>
            <a:ext cx="7803107"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pPr>
              <a:lnSpc>
                <a:spcPct val="90000"/>
              </a:lnSpc>
            </a:pPr>
            <a:endParaRPr lang="en-US" sz="3000" kern="1200" dirty="0">
              <a:solidFill>
                <a:schemeClr val="bg1"/>
              </a:solidFill>
            </a:endParaRPr>
          </a:p>
        </p:txBody>
      </p:sp>
      <p:sp>
        <p:nvSpPr>
          <p:cNvPr id="7" name="Title 1"/>
          <p:cNvSpPr>
            <a:spLocks noGrp="1"/>
          </p:cNvSpPr>
          <p:nvPr userDrawn="1"/>
        </p:nvSpPr>
        <p:spPr bwMode="auto">
          <a:xfrm>
            <a:off x="458357" y="2892031"/>
            <a:ext cx="5058098"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endParaRPr lang="en-US" sz="2400" dirty="0">
              <a:solidFill>
                <a:srgbClr val="000000"/>
              </a:solidFill>
            </a:endParaRPr>
          </a:p>
        </p:txBody>
      </p:sp>
      <p:sp>
        <p:nvSpPr>
          <p:cNvPr id="9" name="Text Placeholder 7"/>
          <p:cNvSpPr>
            <a:spLocks noGrp="1"/>
          </p:cNvSpPr>
          <p:nvPr>
            <p:ph type="body" sz="quarter" idx="10"/>
          </p:nvPr>
        </p:nvSpPr>
        <p:spPr>
          <a:xfrm>
            <a:off x="458355" y="1855810"/>
            <a:ext cx="7353300" cy="1036221"/>
          </a:xfrm>
        </p:spPr>
        <p:txBody>
          <a:bodyPr anchor="b"/>
          <a:lstStyle>
            <a:lvl1pPr marL="0" indent="0">
              <a:buFontTx/>
              <a:buNone/>
              <a:defRPr sz="3600" b="1">
                <a:solidFill>
                  <a:schemeClr val="bg1"/>
                </a:solidFill>
              </a:defRPr>
            </a:lvl1pPr>
            <a:lvl2pPr marL="457200" indent="0">
              <a:buFontTx/>
              <a:buNone/>
              <a:defRPr sz="3200" b="1">
                <a:solidFill>
                  <a:schemeClr val="bg2">
                    <a:lumMod val="10000"/>
                  </a:schemeClr>
                </a:solidFill>
              </a:defRPr>
            </a:lvl2pPr>
            <a:lvl3pPr marL="914400" indent="0">
              <a:buFontTx/>
              <a:buNone/>
              <a:defRPr sz="3200" b="1">
                <a:solidFill>
                  <a:schemeClr val="bg1"/>
                </a:solidFill>
              </a:defRPr>
            </a:lvl3pPr>
            <a:lvl4pPr marL="1371600" indent="0">
              <a:buFontTx/>
              <a:buNone/>
              <a:defRPr sz="2800" b="1">
                <a:solidFill>
                  <a:schemeClr val="bg1"/>
                </a:solidFill>
              </a:defRPr>
            </a:lvl4pPr>
            <a:lvl5pPr marL="1828800" indent="0">
              <a:buFontTx/>
              <a:buNone/>
              <a:defRPr sz="2800" b="1">
                <a:solidFill>
                  <a:schemeClr val="bg1"/>
                </a:solidFill>
              </a:defRPr>
            </a:lvl5pPr>
          </a:lstStyle>
          <a:p>
            <a:pPr lvl="0"/>
            <a:r>
              <a:rPr lang="en-US" smtClean="0"/>
              <a:t>Click to edit Master text styles</a:t>
            </a:r>
          </a:p>
        </p:txBody>
      </p:sp>
      <p:sp>
        <p:nvSpPr>
          <p:cNvPr id="10" name="Text Placeholder 7"/>
          <p:cNvSpPr>
            <a:spLocks noGrp="1"/>
          </p:cNvSpPr>
          <p:nvPr>
            <p:ph type="body" sz="quarter" idx="11"/>
          </p:nvPr>
        </p:nvSpPr>
        <p:spPr>
          <a:xfrm>
            <a:off x="458355" y="2892768"/>
            <a:ext cx="7353300" cy="979487"/>
          </a:xfrm>
        </p:spPr>
        <p:txBody>
          <a:bodyPr/>
          <a:lstStyle>
            <a:lvl1pPr marL="0" indent="0">
              <a:buNone/>
              <a:defRPr lang="en-US" sz="2400" b="1" kern="1200" dirty="0" smtClean="0">
                <a:solidFill>
                  <a:schemeClr val="accent1"/>
                </a:solidFill>
                <a:latin typeface="PT Sans"/>
                <a:ea typeface="PT Sans" pitchFamily="34" charset="0"/>
                <a:cs typeface="PT Sans"/>
              </a:defRPr>
            </a:lvl1pPr>
          </a:lstStyle>
          <a:p>
            <a:pPr lvl="0"/>
            <a:r>
              <a:rPr lang="en-US" dirty="0" smtClean="0"/>
              <a:t>Click to edit Master text styles</a:t>
            </a:r>
          </a:p>
        </p:txBody>
      </p:sp>
      <p:grpSp>
        <p:nvGrpSpPr>
          <p:cNvPr id="11" name="Group 10"/>
          <p:cNvGrpSpPr/>
          <p:nvPr userDrawn="1"/>
        </p:nvGrpSpPr>
        <p:grpSpPr>
          <a:xfrm>
            <a:off x="6715242" y="294761"/>
            <a:ext cx="1708148" cy="1537421"/>
            <a:chOff x="-9663" y="61499"/>
            <a:chExt cx="3610549" cy="3249679"/>
          </a:xfrm>
        </p:grpSpPr>
        <p:sp>
          <p:nvSpPr>
            <p:cNvPr id="12" name="Freeform 11"/>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4" name="Freeform 13"/>
          <p:cNvSpPr/>
          <p:nvPr userDrawn="1"/>
        </p:nvSpPr>
        <p:spPr>
          <a:xfrm rot="5672989">
            <a:off x="8130335" y="1339815"/>
            <a:ext cx="541309"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79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ivider_light orange">
    <p:spTree>
      <p:nvGrpSpPr>
        <p:cNvPr id="1" name=""/>
        <p:cNvGrpSpPr/>
        <p:nvPr/>
      </p:nvGrpSpPr>
      <p:grpSpPr>
        <a:xfrm>
          <a:off x="0" y="0"/>
          <a:ext cx="0" cy="0"/>
          <a:chOff x="0" y="0"/>
          <a:chExt cx="0" cy="0"/>
        </a:xfrm>
      </p:grpSpPr>
      <p:sp>
        <p:nvSpPr>
          <p:cNvPr id="3" name="Rectangle 2"/>
          <p:cNvSpPr/>
          <p:nvPr userDrawn="1"/>
        </p:nvSpPr>
        <p:spPr>
          <a:xfrm>
            <a:off x="1" y="0"/>
            <a:ext cx="9144000"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userDrawn="1"/>
        </p:nvSpPr>
        <p:spPr bwMode="auto">
          <a:xfrm>
            <a:off x="458356" y="2428706"/>
            <a:ext cx="7803107"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pPr>
              <a:lnSpc>
                <a:spcPct val="90000"/>
              </a:lnSpc>
            </a:pPr>
            <a:endParaRPr lang="en-US" sz="3000" kern="1200" dirty="0">
              <a:solidFill>
                <a:schemeClr val="bg1"/>
              </a:solidFill>
            </a:endParaRPr>
          </a:p>
        </p:txBody>
      </p:sp>
      <p:sp>
        <p:nvSpPr>
          <p:cNvPr id="7" name="Title 1"/>
          <p:cNvSpPr>
            <a:spLocks noGrp="1"/>
          </p:cNvSpPr>
          <p:nvPr userDrawn="1"/>
        </p:nvSpPr>
        <p:spPr bwMode="auto">
          <a:xfrm>
            <a:off x="458357" y="2892031"/>
            <a:ext cx="5058098"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endParaRPr lang="en-US" sz="2400" dirty="0">
              <a:solidFill>
                <a:srgbClr val="000000"/>
              </a:solidFill>
            </a:endParaRPr>
          </a:p>
        </p:txBody>
      </p:sp>
      <p:sp>
        <p:nvSpPr>
          <p:cNvPr id="9" name="Text Placeholder 7"/>
          <p:cNvSpPr>
            <a:spLocks noGrp="1"/>
          </p:cNvSpPr>
          <p:nvPr>
            <p:ph type="body" sz="quarter" idx="10"/>
          </p:nvPr>
        </p:nvSpPr>
        <p:spPr>
          <a:xfrm>
            <a:off x="458355" y="1855810"/>
            <a:ext cx="7353300" cy="1036221"/>
          </a:xfrm>
        </p:spPr>
        <p:txBody>
          <a:bodyPr anchor="b"/>
          <a:lstStyle>
            <a:lvl1pPr marL="0" indent="0">
              <a:buFontTx/>
              <a:buNone/>
              <a:defRPr sz="3600" b="1">
                <a:solidFill>
                  <a:schemeClr val="accent1"/>
                </a:solidFill>
              </a:defRPr>
            </a:lvl1pPr>
            <a:lvl2pPr marL="457200" indent="0">
              <a:buFontTx/>
              <a:buNone/>
              <a:defRPr sz="3200" b="1">
                <a:solidFill>
                  <a:schemeClr val="bg2">
                    <a:lumMod val="10000"/>
                  </a:schemeClr>
                </a:solidFill>
              </a:defRPr>
            </a:lvl2pPr>
            <a:lvl3pPr marL="914400" indent="0">
              <a:buFontTx/>
              <a:buNone/>
              <a:defRPr sz="3200" b="1">
                <a:solidFill>
                  <a:schemeClr val="bg1"/>
                </a:solidFill>
              </a:defRPr>
            </a:lvl3pPr>
            <a:lvl4pPr marL="1371600" indent="0">
              <a:buFontTx/>
              <a:buNone/>
              <a:defRPr sz="2800" b="1">
                <a:solidFill>
                  <a:schemeClr val="bg1"/>
                </a:solidFill>
              </a:defRPr>
            </a:lvl4pPr>
            <a:lvl5pPr marL="1828800" indent="0">
              <a:buFontTx/>
              <a:buNone/>
              <a:defRPr sz="2800" b="1">
                <a:solidFill>
                  <a:schemeClr val="bg1"/>
                </a:solidFill>
              </a:defRPr>
            </a:lvl5pPr>
          </a:lstStyle>
          <a:p>
            <a:pPr lvl="0"/>
            <a:r>
              <a:rPr lang="en-US" dirty="0" smtClean="0"/>
              <a:t>Click to edit Master text styles</a:t>
            </a:r>
          </a:p>
        </p:txBody>
      </p:sp>
      <p:sp>
        <p:nvSpPr>
          <p:cNvPr id="10" name="Text Placeholder 7"/>
          <p:cNvSpPr>
            <a:spLocks noGrp="1"/>
          </p:cNvSpPr>
          <p:nvPr>
            <p:ph type="body" sz="quarter" idx="11"/>
          </p:nvPr>
        </p:nvSpPr>
        <p:spPr>
          <a:xfrm>
            <a:off x="458355" y="2892768"/>
            <a:ext cx="7353300" cy="979487"/>
          </a:xfrm>
        </p:spPr>
        <p:txBody>
          <a:bodyPr/>
          <a:lstStyle>
            <a:lvl1pPr marL="0" indent="0">
              <a:buNone/>
              <a:defRPr lang="en-US" sz="2400" b="1" kern="1200" dirty="0" smtClean="0">
                <a:solidFill>
                  <a:schemeClr val="bg1"/>
                </a:solidFill>
                <a:latin typeface="PT Sans"/>
                <a:ea typeface="PT Sans" pitchFamily="34" charset="0"/>
                <a:cs typeface="PT Sans"/>
              </a:defRPr>
            </a:lvl1pPr>
          </a:lstStyle>
          <a:p>
            <a:pPr lvl="0"/>
            <a:r>
              <a:rPr lang="en-US" dirty="0" smtClean="0"/>
              <a:t>Click to edit Master text styles</a:t>
            </a:r>
          </a:p>
        </p:txBody>
      </p:sp>
      <p:grpSp>
        <p:nvGrpSpPr>
          <p:cNvPr id="12" name="Group 11"/>
          <p:cNvGrpSpPr/>
          <p:nvPr userDrawn="1"/>
        </p:nvGrpSpPr>
        <p:grpSpPr>
          <a:xfrm>
            <a:off x="6715242" y="294761"/>
            <a:ext cx="1708148" cy="1537421"/>
            <a:chOff x="-9663" y="61499"/>
            <a:chExt cx="3610549" cy="3249679"/>
          </a:xfrm>
        </p:grpSpPr>
        <p:sp>
          <p:nvSpPr>
            <p:cNvPr id="13" name="Freeform 12"/>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5" name="Freeform 14"/>
          <p:cNvSpPr/>
          <p:nvPr userDrawn="1"/>
        </p:nvSpPr>
        <p:spPr>
          <a:xfrm rot="5672989">
            <a:off x="8130335" y="1339815"/>
            <a:ext cx="541309"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537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 name="Rectangle 2"/>
          <p:cNvSpPr/>
          <p:nvPr userDrawn="1"/>
        </p:nvSpPr>
        <p:spPr>
          <a:xfrm>
            <a:off x="1" y="0"/>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5" name="Text Placeholder 9"/>
          <p:cNvSpPr>
            <a:spLocks noGrp="1"/>
          </p:cNvSpPr>
          <p:nvPr>
            <p:ph type="body" sz="quarter" idx="10"/>
          </p:nvPr>
        </p:nvSpPr>
        <p:spPr>
          <a:xfrm>
            <a:off x="3236914" y="2016737"/>
            <a:ext cx="5064125" cy="1294117"/>
          </a:xfrm>
        </p:spPr>
        <p:txBody>
          <a:bodyPr>
            <a:noAutofit/>
          </a:bodyPr>
          <a:lstStyle>
            <a:lvl1pPr marL="0" indent="0">
              <a:lnSpc>
                <a:spcPts val="2625"/>
              </a:lnSpc>
              <a:buNone/>
              <a:defRPr lang="en-US" sz="2400" b="1" kern="1200" dirty="0" smtClean="0">
                <a:solidFill>
                  <a:schemeClr val="bg1"/>
                </a:solidFill>
                <a:latin typeface="PT Sans"/>
                <a:ea typeface="PT Sans" pitchFamily="34" charset="0"/>
                <a:cs typeface="PT Sans"/>
              </a:defRPr>
            </a:lvl1pPr>
            <a:lvl2pPr>
              <a:defRPr lang="en-US" sz="2400" b="1" kern="1200" dirty="0" smtClean="0">
                <a:solidFill>
                  <a:schemeClr val="bg1"/>
                </a:solidFill>
                <a:latin typeface="PT Sans"/>
                <a:ea typeface="PT Sans" pitchFamily="34" charset="0"/>
                <a:cs typeface="PT Sans"/>
              </a:defRPr>
            </a:lvl2pPr>
            <a:lvl3pPr>
              <a:defRPr lang="en-US" sz="2400" b="1" kern="1200" dirty="0" smtClean="0">
                <a:solidFill>
                  <a:schemeClr val="bg1"/>
                </a:solidFill>
                <a:latin typeface="PT Sans"/>
                <a:ea typeface="PT Sans" pitchFamily="34" charset="0"/>
                <a:cs typeface="PT Sans"/>
              </a:defRPr>
            </a:lvl3pPr>
            <a:lvl4pPr>
              <a:defRPr lang="en-US" sz="2400" b="1" kern="1200" dirty="0" smtClean="0">
                <a:solidFill>
                  <a:schemeClr val="bg1"/>
                </a:solidFill>
                <a:latin typeface="PT Sans"/>
                <a:ea typeface="PT Sans" pitchFamily="34" charset="0"/>
                <a:cs typeface="PT Sans"/>
              </a:defRPr>
            </a:lvl4pPr>
            <a:lvl5pPr>
              <a:defRPr lang="en-US" sz="2400" b="1" kern="1200" dirty="0">
                <a:solidFill>
                  <a:schemeClr val="bg1"/>
                </a:solidFill>
                <a:latin typeface="PT Sans"/>
                <a:ea typeface="PT Sans" pitchFamily="34" charset="0"/>
                <a:cs typeface="PT Sans"/>
              </a:defRPr>
            </a:lvl5pPr>
          </a:lstStyle>
          <a:p>
            <a:pPr lvl="0"/>
            <a:r>
              <a:rPr lang="en-US" smtClean="0"/>
              <a:t>Click to edit Master text styles</a:t>
            </a:r>
          </a:p>
        </p:txBody>
      </p:sp>
      <p:sp>
        <p:nvSpPr>
          <p:cNvPr id="16" name="Text Placeholder 12"/>
          <p:cNvSpPr>
            <a:spLocks noGrp="1"/>
          </p:cNvSpPr>
          <p:nvPr>
            <p:ph type="body" sz="quarter" idx="11"/>
          </p:nvPr>
        </p:nvSpPr>
        <p:spPr>
          <a:xfrm>
            <a:off x="3243656" y="3310854"/>
            <a:ext cx="5058096" cy="396775"/>
          </a:xfrm>
        </p:spPr>
        <p:txBody>
          <a:bodyPr>
            <a:noAutofit/>
          </a:bodyPr>
          <a:lstStyle>
            <a:lvl1pPr marL="0" indent="0">
              <a:buNone/>
              <a:defRPr sz="1500" b="1">
                <a:solidFill>
                  <a:schemeClr val="bg2">
                    <a:lumMod val="10000"/>
                  </a:schemeClr>
                </a:solidFill>
              </a:defRPr>
            </a:lvl1pPr>
            <a:lvl2pPr marL="342900" indent="0">
              <a:buNone/>
              <a:defRPr sz="1050" b="1">
                <a:solidFill>
                  <a:schemeClr val="bg2">
                    <a:lumMod val="10000"/>
                  </a:schemeClr>
                </a:solidFill>
              </a:defRPr>
            </a:lvl2pPr>
            <a:lvl3pPr marL="685800" indent="0">
              <a:buNone/>
              <a:defRPr sz="900" b="1">
                <a:solidFill>
                  <a:schemeClr val="bg2">
                    <a:lumMod val="10000"/>
                  </a:schemeClr>
                </a:solidFill>
              </a:defRPr>
            </a:lvl3pPr>
            <a:lvl4pPr marL="1028700" indent="0">
              <a:buNone/>
              <a:defRPr sz="825" b="1">
                <a:solidFill>
                  <a:schemeClr val="bg2">
                    <a:lumMod val="10000"/>
                  </a:schemeClr>
                </a:solidFill>
              </a:defRPr>
            </a:lvl4pPr>
            <a:lvl5pPr marL="1371600" indent="0">
              <a:buNone/>
              <a:defRPr sz="1200" b="1">
                <a:solidFill>
                  <a:schemeClr val="bg2">
                    <a:lumMod val="10000"/>
                  </a:schemeClr>
                </a:solidFill>
              </a:defRPr>
            </a:lvl5pPr>
          </a:lstStyle>
          <a:p>
            <a:pPr lvl="0"/>
            <a:r>
              <a:rPr lang="en-US" smtClean="0"/>
              <a:t>Click to edit Master text styles</a:t>
            </a:r>
          </a:p>
        </p:txBody>
      </p:sp>
      <p:sp>
        <p:nvSpPr>
          <p:cNvPr id="17" name="Text Placeholder 12"/>
          <p:cNvSpPr>
            <a:spLocks noGrp="1"/>
          </p:cNvSpPr>
          <p:nvPr>
            <p:ph type="body" sz="quarter" idx="12"/>
          </p:nvPr>
        </p:nvSpPr>
        <p:spPr>
          <a:xfrm>
            <a:off x="3243656" y="3714114"/>
            <a:ext cx="5058096" cy="799307"/>
          </a:xfrm>
        </p:spPr>
        <p:txBody>
          <a:bodyPr>
            <a:noAutofit/>
          </a:bodyPr>
          <a:lstStyle>
            <a:lvl1pPr marL="0" indent="0">
              <a:buNone/>
              <a:defRPr sz="1050" b="0">
                <a:solidFill>
                  <a:schemeClr val="bg2">
                    <a:lumMod val="10000"/>
                  </a:schemeClr>
                </a:solidFill>
              </a:defRPr>
            </a:lvl1pPr>
            <a:lvl2pPr marL="342900" indent="0">
              <a:buNone/>
              <a:defRPr sz="1050" b="1">
                <a:solidFill>
                  <a:schemeClr val="bg2">
                    <a:lumMod val="10000"/>
                  </a:schemeClr>
                </a:solidFill>
              </a:defRPr>
            </a:lvl2pPr>
            <a:lvl3pPr marL="685800" indent="0">
              <a:buNone/>
              <a:defRPr sz="900" b="1">
                <a:solidFill>
                  <a:schemeClr val="bg2">
                    <a:lumMod val="10000"/>
                  </a:schemeClr>
                </a:solidFill>
              </a:defRPr>
            </a:lvl3pPr>
            <a:lvl4pPr marL="1028700" indent="0">
              <a:buNone/>
              <a:defRPr sz="825" b="1">
                <a:solidFill>
                  <a:schemeClr val="bg2">
                    <a:lumMod val="10000"/>
                  </a:schemeClr>
                </a:solidFill>
              </a:defRPr>
            </a:lvl4pPr>
            <a:lvl5pPr marL="1371600" indent="0">
              <a:buNone/>
              <a:defRPr sz="1200" b="1">
                <a:solidFill>
                  <a:schemeClr val="bg2">
                    <a:lumMod val="10000"/>
                  </a:schemeClr>
                </a:solidFill>
              </a:defRPr>
            </a:lvl5pPr>
          </a:lstStyle>
          <a:p>
            <a:pPr lvl="0"/>
            <a:r>
              <a:rPr lang="en-US" smtClean="0"/>
              <a:t>Click to edit Master text styles</a:t>
            </a:r>
          </a:p>
        </p:txBody>
      </p:sp>
      <p:sp>
        <p:nvSpPr>
          <p:cNvPr id="12" name="Freeform 11"/>
          <p:cNvSpPr/>
          <p:nvPr userDrawn="1"/>
        </p:nvSpPr>
        <p:spPr>
          <a:xfrm rot="1350146">
            <a:off x="213863" y="290186"/>
            <a:ext cx="3293666" cy="2964468"/>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373" y="1071107"/>
            <a:ext cx="2338153" cy="1163739"/>
          </a:xfrm>
          <a:prstGeom prst="rect">
            <a:avLst/>
          </a:prstGeom>
        </p:spPr>
      </p:pic>
      <p:sp>
        <p:nvSpPr>
          <p:cNvPr id="14" name="Freeform 13"/>
          <p:cNvSpPr/>
          <p:nvPr userDrawn="1"/>
        </p:nvSpPr>
        <p:spPr>
          <a:xfrm rot="5672989">
            <a:off x="3172293" y="562372"/>
            <a:ext cx="941300" cy="847218"/>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181365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ARTNER COVER SLIDE">
    <p:spTree>
      <p:nvGrpSpPr>
        <p:cNvPr id="1" name=""/>
        <p:cNvGrpSpPr/>
        <p:nvPr/>
      </p:nvGrpSpPr>
      <p:grpSpPr>
        <a:xfrm>
          <a:off x="0" y="0"/>
          <a:ext cx="0" cy="0"/>
          <a:chOff x="0" y="0"/>
          <a:chExt cx="0" cy="0"/>
        </a:xfrm>
      </p:grpSpPr>
      <p:sp>
        <p:nvSpPr>
          <p:cNvPr id="3" name="Rectangle 2"/>
          <p:cNvSpPr/>
          <p:nvPr userDrawn="1"/>
        </p:nvSpPr>
        <p:spPr>
          <a:xfrm>
            <a:off x="3" y="0"/>
            <a:ext cx="3294433"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0412" y="1069913"/>
            <a:ext cx="1471340" cy="345513"/>
          </a:xfrm>
          <a:prstGeom prst="rect">
            <a:avLst/>
          </a:prstGeom>
        </p:spPr>
      </p:pic>
      <p:sp>
        <p:nvSpPr>
          <p:cNvPr id="15" name="Text Placeholder 9"/>
          <p:cNvSpPr>
            <a:spLocks noGrp="1"/>
          </p:cNvSpPr>
          <p:nvPr>
            <p:ph type="body" sz="quarter" idx="10"/>
          </p:nvPr>
        </p:nvSpPr>
        <p:spPr>
          <a:xfrm>
            <a:off x="3294535" y="2154209"/>
            <a:ext cx="5389022" cy="1156641"/>
          </a:xfrm>
        </p:spPr>
        <p:txBody>
          <a:bodyPr>
            <a:noAutofit/>
          </a:bodyPr>
          <a:lstStyle>
            <a:lvl1pPr marL="0" indent="0">
              <a:lnSpc>
                <a:spcPts val="2625"/>
              </a:lnSpc>
              <a:buNone/>
              <a:defRPr lang="en-US" sz="2400" b="1" kern="1200" dirty="0" smtClean="0">
                <a:solidFill>
                  <a:schemeClr val="accent1"/>
                </a:solidFill>
                <a:latin typeface="PT Sans"/>
                <a:ea typeface="PT Sans" pitchFamily="34" charset="0"/>
                <a:cs typeface="PT Sans"/>
              </a:defRPr>
            </a:lvl1pPr>
            <a:lvl2pPr>
              <a:defRPr lang="en-US" sz="2400" b="1" kern="1200" dirty="0" smtClean="0">
                <a:solidFill>
                  <a:schemeClr val="bg1"/>
                </a:solidFill>
                <a:latin typeface="PT Sans"/>
                <a:ea typeface="PT Sans" pitchFamily="34" charset="0"/>
                <a:cs typeface="PT Sans"/>
              </a:defRPr>
            </a:lvl2pPr>
            <a:lvl3pPr>
              <a:defRPr lang="en-US" sz="2400" b="1" kern="1200" dirty="0" smtClean="0">
                <a:solidFill>
                  <a:schemeClr val="bg1"/>
                </a:solidFill>
                <a:latin typeface="PT Sans"/>
                <a:ea typeface="PT Sans" pitchFamily="34" charset="0"/>
                <a:cs typeface="PT Sans"/>
              </a:defRPr>
            </a:lvl3pPr>
            <a:lvl4pPr>
              <a:defRPr lang="en-US" sz="2400" b="1" kern="1200" dirty="0" smtClean="0">
                <a:solidFill>
                  <a:schemeClr val="bg1"/>
                </a:solidFill>
                <a:latin typeface="PT Sans"/>
                <a:ea typeface="PT Sans" pitchFamily="34" charset="0"/>
                <a:cs typeface="PT Sans"/>
              </a:defRPr>
            </a:lvl4pPr>
            <a:lvl5pPr>
              <a:defRPr lang="en-US" sz="2400" b="1" kern="1200" dirty="0">
                <a:solidFill>
                  <a:schemeClr val="bg1"/>
                </a:solidFill>
                <a:latin typeface="PT Sans"/>
                <a:ea typeface="PT Sans" pitchFamily="34" charset="0"/>
                <a:cs typeface="PT Sans"/>
              </a:defRPr>
            </a:lvl5pPr>
          </a:lstStyle>
          <a:p>
            <a:pPr lvl="0"/>
            <a:r>
              <a:rPr lang="en-US" dirty="0" smtClean="0"/>
              <a:t>Click to edit Master text styles</a:t>
            </a:r>
          </a:p>
        </p:txBody>
      </p:sp>
      <p:sp>
        <p:nvSpPr>
          <p:cNvPr id="16" name="Text Placeholder 12"/>
          <p:cNvSpPr>
            <a:spLocks noGrp="1"/>
          </p:cNvSpPr>
          <p:nvPr>
            <p:ph type="body" sz="quarter" idx="11"/>
          </p:nvPr>
        </p:nvSpPr>
        <p:spPr>
          <a:xfrm>
            <a:off x="3301277" y="3310854"/>
            <a:ext cx="5382606" cy="396775"/>
          </a:xfrm>
        </p:spPr>
        <p:txBody>
          <a:bodyPr>
            <a:noAutofit/>
          </a:bodyPr>
          <a:lstStyle>
            <a:lvl1pPr marL="0" indent="0">
              <a:buNone/>
              <a:defRPr lang="en-US" sz="1350" b="1" kern="1200" dirty="0">
                <a:solidFill>
                  <a:srgbClr val="5A5B5E"/>
                </a:solidFill>
                <a:latin typeface="+mn-lt"/>
                <a:ea typeface="+mn-ea"/>
                <a:cs typeface="+mn-cs"/>
              </a:defRPr>
            </a:lvl1pPr>
            <a:lvl2pPr marL="342900" indent="0">
              <a:buNone/>
              <a:defRPr sz="1050" b="1">
                <a:solidFill>
                  <a:schemeClr val="bg2">
                    <a:lumMod val="10000"/>
                  </a:schemeClr>
                </a:solidFill>
              </a:defRPr>
            </a:lvl2pPr>
            <a:lvl3pPr marL="685800" indent="0">
              <a:buNone/>
              <a:defRPr sz="900" b="1">
                <a:solidFill>
                  <a:schemeClr val="bg2">
                    <a:lumMod val="10000"/>
                  </a:schemeClr>
                </a:solidFill>
              </a:defRPr>
            </a:lvl3pPr>
            <a:lvl4pPr marL="1028700" indent="0">
              <a:buNone/>
              <a:defRPr sz="825" b="1">
                <a:solidFill>
                  <a:schemeClr val="bg2">
                    <a:lumMod val="10000"/>
                  </a:schemeClr>
                </a:solidFill>
              </a:defRPr>
            </a:lvl4pPr>
            <a:lvl5pPr marL="1371600" indent="0">
              <a:buNone/>
              <a:defRPr sz="1200" b="1">
                <a:solidFill>
                  <a:schemeClr val="bg2">
                    <a:lumMod val="10000"/>
                  </a:schemeClr>
                </a:solidFill>
              </a:defRPr>
            </a:lvl5pPr>
          </a:lstStyle>
          <a:p>
            <a:pPr lvl="0"/>
            <a:r>
              <a:rPr lang="en-US" smtClean="0"/>
              <a:t>Click to edit Master text styles</a:t>
            </a:r>
          </a:p>
        </p:txBody>
      </p:sp>
      <p:sp>
        <p:nvSpPr>
          <p:cNvPr id="17" name="Text Placeholder 12"/>
          <p:cNvSpPr>
            <a:spLocks noGrp="1"/>
          </p:cNvSpPr>
          <p:nvPr>
            <p:ph type="body" sz="quarter" idx="12"/>
          </p:nvPr>
        </p:nvSpPr>
        <p:spPr>
          <a:xfrm>
            <a:off x="3301278" y="3714110"/>
            <a:ext cx="5382605" cy="702249"/>
          </a:xfrm>
        </p:spPr>
        <p:txBody>
          <a:bodyPr>
            <a:noAutofit/>
          </a:bodyPr>
          <a:lstStyle>
            <a:lvl1pPr marL="0" indent="0" algn="l" defTabSz="342900" rtl="0" eaLnBrk="1" fontAlgn="base" latinLnBrk="0" hangingPunct="1">
              <a:spcBef>
                <a:spcPct val="20000"/>
              </a:spcBef>
              <a:spcAft>
                <a:spcPct val="0"/>
              </a:spcAft>
              <a:buFont typeface="Arial" panose="020B0604020202020204" pitchFamily="34" charset="0"/>
              <a:buNone/>
              <a:defRPr lang="en-US" sz="1200" kern="1200" dirty="0">
                <a:solidFill>
                  <a:srgbClr val="5A5B5E"/>
                </a:solidFill>
                <a:latin typeface="+mn-lt"/>
                <a:ea typeface="+mn-ea"/>
                <a:cs typeface="+mn-cs"/>
              </a:defRPr>
            </a:lvl1pPr>
            <a:lvl2pPr marL="342900" indent="0">
              <a:buNone/>
              <a:defRPr sz="1050" b="1">
                <a:solidFill>
                  <a:schemeClr val="bg2">
                    <a:lumMod val="10000"/>
                  </a:schemeClr>
                </a:solidFill>
              </a:defRPr>
            </a:lvl2pPr>
            <a:lvl3pPr marL="685800" indent="0">
              <a:buNone/>
              <a:defRPr sz="900" b="1">
                <a:solidFill>
                  <a:schemeClr val="bg2">
                    <a:lumMod val="10000"/>
                  </a:schemeClr>
                </a:solidFill>
              </a:defRPr>
            </a:lvl3pPr>
            <a:lvl4pPr marL="1028700" indent="0">
              <a:buNone/>
              <a:defRPr sz="825" b="1">
                <a:solidFill>
                  <a:schemeClr val="bg2">
                    <a:lumMod val="10000"/>
                  </a:schemeClr>
                </a:solidFill>
              </a:defRPr>
            </a:lvl4pPr>
            <a:lvl5pPr marL="1371600" indent="0">
              <a:buNone/>
              <a:defRPr sz="1200" b="1">
                <a:solidFill>
                  <a:schemeClr val="bg2">
                    <a:lumMod val="10000"/>
                  </a:schemeClr>
                </a:solidFill>
              </a:defRPr>
            </a:lvl5pPr>
          </a:lstStyle>
          <a:p>
            <a:pPr lvl="0"/>
            <a:r>
              <a:rPr lang="en-US" dirty="0" smtClean="0"/>
              <a:t>Click to edit Master text styles</a:t>
            </a:r>
          </a:p>
        </p:txBody>
      </p:sp>
      <p:sp>
        <p:nvSpPr>
          <p:cNvPr id="5" name="Rectangle 4"/>
          <p:cNvSpPr/>
          <p:nvPr userDrawn="1"/>
        </p:nvSpPr>
        <p:spPr>
          <a:xfrm>
            <a:off x="7568119" y="4695223"/>
            <a:ext cx="1309992" cy="4020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0" name="Freeform 9"/>
          <p:cNvSpPr/>
          <p:nvPr userDrawn="1"/>
        </p:nvSpPr>
        <p:spPr>
          <a:xfrm rot="1350146">
            <a:off x="-39955" y="-84485"/>
            <a:ext cx="3754595" cy="3379328"/>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8487" y="878505"/>
            <a:ext cx="2563106" cy="1275702"/>
          </a:xfrm>
          <a:prstGeom prst="rect">
            <a:avLst/>
          </a:prstGeom>
        </p:spPr>
      </p:pic>
      <p:sp>
        <p:nvSpPr>
          <p:cNvPr id="14" name="Freeform 13"/>
          <p:cNvSpPr/>
          <p:nvPr userDrawn="1"/>
        </p:nvSpPr>
        <p:spPr>
          <a:xfrm rot="5672989">
            <a:off x="2970403" y="604951"/>
            <a:ext cx="878504" cy="790698"/>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4085874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Divider_light orange">
    <p:spTree>
      <p:nvGrpSpPr>
        <p:cNvPr id="1" name=""/>
        <p:cNvGrpSpPr/>
        <p:nvPr/>
      </p:nvGrpSpPr>
      <p:grpSpPr>
        <a:xfrm>
          <a:off x="0" y="0"/>
          <a:ext cx="0" cy="0"/>
          <a:chOff x="0" y="0"/>
          <a:chExt cx="0" cy="0"/>
        </a:xfrm>
      </p:grpSpPr>
      <p:sp>
        <p:nvSpPr>
          <p:cNvPr id="3" name="Rectangle 2"/>
          <p:cNvSpPr/>
          <p:nvPr userDrawn="1"/>
        </p:nvSpPr>
        <p:spPr>
          <a:xfrm>
            <a:off x="1" y="0"/>
            <a:ext cx="9144000"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6" name="Title 1"/>
          <p:cNvSpPr>
            <a:spLocks noGrp="1"/>
          </p:cNvSpPr>
          <p:nvPr userDrawn="1"/>
        </p:nvSpPr>
        <p:spPr bwMode="auto">
          <a:xfrm>
            <a:off x="458357" y="2428707"/>
            <a:ext cx="7803107"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pPr>
              <a:lnSpc>
                <a:spcPct val="90000"/>
              </a:lnSpc>
            </a:pPr>
            <a:endParaRPr lang="en-US" sz="2250" dirty="0">
              <a:solidFill>
                <a:prstClr val="white"/>
              </a:solidFill>
            </a:endParaRPr>
          </a:p>
        </p:txBody>
      </p:sp>
      <p:sp>
        <p:nvSpPr>
          <p:cNvPr id="7" name="Title 1"/>
          <p:cNvSpPr>
            <a:spLocks noGrp="1"/>
          </p:cNvSpPr>
          <p:nvPr userDrawn="1"/>
        </p:nvSpPr>
        <p:spPr bwMode="auto">
          <a:xfrm>
            <a:off x="458357" y="2892033"/>
            <a:ext cx="5058098"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endParaRPr lang="en-US" sz="1800" dirty="0">
              <a:solidFill>
                <a:srgbClr val="000000"/>
              </a:solidFill>
            </a:endParaRPr>
          </a:p>
        </p:txBody>
      </p:sp>
      <p:sp>
        <p:nvSpPr>
          <p:cNvPr id="9" name="Text Placeholder 7"/>
          <p:cNvSpPr>
            <a:spLocks noGrp="1"/>
          </p:cNvSpPr>
          <p:nvPr>
            <p:ph type="body" sz="quarter" idx="10"/>
          </p:nvPr>
        </p:nvSpPr>
        <p:spPr>
          <a:xfrm>
            <a:off x="458355" y="1855811"/>
            <a:ext cx="7353300" cy="1036221"/>
          </a:xfrm>
        </p:spPr>
        <p:txBody>
          <a:bodyPr anchor="b"/>
          <a:lstStyle>
            <a:lvl1pPr marL="0" indent="0">
              <a:buFontTx/>
              <a:buNone/>
              <a:defRPr sz="2700" b="1">
                <a:solidFill>
                  <a:schemeClr val="accent1"/>
                </a:solidFill>
              </a:defRPr>
            </a:lvl1pPr>
            <a:lvl2pPr marL="342900" indent="0">
              <a:buFontTx/>
              <a:buNone/>
              <a:defRPr sz="2400" b="1">
                <a:solidFill>
                  <a:schemeClr val="bg2">
                    <a:lumMod val="10000"/>
                  </a:schemeClr>
                </a:solidFill>
              </a:defRPr>
            </a:lvl2pPr>
            <a:lvl3pPr marL="685800" indent="0">
              <a:buFontTx/>
              <a:buNone/>
              <a:defRPr sz="2400" b="1">
                <a:solidFill>
                  <a:schemeClr val="bg1"/>
                </a:solidFill>
              </a:defRPr>
            </a:lvl3pPr>
            <a:lvl4pPr marL="1028700" indent="0">
              <a:buFontTx/>
              <a:buNone/>
              <a:defRPr sz="2100" b="1">
                <a:solidFill>
                  <a:schemeClr val="bg1"/>
                </a:solidFill>
              </a:defRPr>
            </a:lvl4pPr>
            <a:lvl5pPr marL="1371600" indent="0">
              <a:buFontTx/>
              <a:buNone/>
              <a:defRPr sz="2100" b="1">
                <a:solidFill>
                  <a:schemeClr val="bg1"/>
                </a:solidFill>
              </a:defRPr>
            </a:lvl5pPr>
          </a:lstStyle>
          <a:p>
            <a:pPr lvl="0"/>
            <a:r>
              <a:rPr lang="en-US" dirty="0" smtClean="0"/>
              <a:t>Click to edit Master text styles</a:t>
            </a:r>
          </a:p>
        </p:txBody>
      </p:sp>
      <p:sp>
        <p:nvSpPr>
          <p:cNvPr id="10" name="Text Placeholder 7"/>
          <p:cNvSpPr>
            <a:spLocks noGrp="1"/>
          </p:cNvSpPr>
          <p:nvPr>
            <p:ph type="body" sz="quarter" idx="11"/>
          </p:nvPr>
        </p:nvSpPr>
        <p:spPr>
          <a:xfrm>
            <a:off x="458355" y="2892774"/>
            <a:ext cx="7353300" cy="979487"/>
          </a:xfrm>
        </p:spPr>
        <p:txBody>
          <a:bodyPr/>
          <a:lstStyle>
            <a:lvl1pPr marL="0" indent="0">
              <a:buNone/>
              <a:defRPr lang="en-US" sz="1800" b="1" kern="1200" dirty="0" smtClean="0">
                <a:solidFill>
                  <a:schemeClr val="bg1"/>
                </a:solidFill>
                <a:latin typeface="PT Sans"/>
                <a:ea typeface="PT Sans" pitchFamily="34" charset="0"/>
                <a:cs typeface="PT Sans"/>
              </a:defRPr>
            </a:lvl1pPr>
          </a:lstStyle>
          <a:p>
            <a:pPr lvl="0"/>
            <a:r>
              <a:rPr lang="en-US" dirty="0" smtClean="0"/>
              <a:t>Click to edit Master text styles</a:t>
            </a:r>
          </a:p>
        </p:txBody>
      </p:sp>
      <p:grpSp>
        <p:nvGrpSpPr>
          <p:cNvPr id="12" name="Group 11"/>
          <p:cNvGrpSpPr/>
          <p:nvPr userDrawn="1"/>
        </p:nvGrpSpPr>
        <p:grpSpPr>
          <a:xfrm>
            <a:off x="6715242" y="294766"/>
            <a:ext cx="1708148" cy="1537421"/>
            <a:chOff x="-9663" y="61499"/>
            <a:chExt cx="3610549" cy="3249679"/>
          </a:xfrm>
        </p:grpSpPr>
        <p:sp>
          <p:nvSpPr>
            <p:cNvPr id="13" name="Freeform 12"/>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5" name="Freeform 14"/>
          <p:cNvSpPr/>
          <p:nvPr userDrawn="1"/>
        </p:nvSpPr>
        <p:spPr>
          <a:xfrm rot="5672989">
            <a:off x="8130347" y="1339815"/>
            <a:ext cx="541309"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276529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_Mid Orange">
    <p:spTree>
      <p:nvGrpSpPr>
        <p:cNvPr id="1" name=""/>
        <p:cNvGrpSpPr/>
        <p:nvPr/>
      </p:nvGrpSpPr>
      <p:grpSpPr>
        <a:xfrm>
          <a:off x="0" y="0"/>
          <a:ext cx="0" cy="0"/>
          <a:chOff x="0" y="0"/>
          <a:chExt cx="0" cy="0"/>
        </a:xfrm>
      </p:grpSpPr>
      <p:sp>
        <p:nvSpPr>
          <p:cNvPr id="3" name="Rectangle 2"/>
          <p:cNvSpPr/>
          <p:nvPr userDrawn="1"/>
        </p:nvSpPr>
        <p:spPr>
          <a:xfrm>
            <a:off x="1" y="0"/>
            <a:ext cx="9144000" cy="5143500"/>
          </a:xfrm>
          <a:prstGeom prst="rect">
            <a:avLst/>
          </a:prstGeom>
          <a:solidFill>
            <a:srgbClr val="F86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6" name="Title 1"/>
          <p:cNvSpPr>
            <a:spLocks noGrp="1"/>
          </p:cNvSpPr>
          <p:nvPr userDrawn="1"/>
        </p:nvSpPr>
        <p:spPr bwMode="auto">
          <a:xfrm>
            <a:off x="458357" y="2428707"/>
            <a:ext cx="7803107"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pPr>
              <a:lnSpc>
                <a:spcPct val="90000"/>
              </a:lnSpc>
            </a:pPr>
            <a:endParaRPr lang="en-US" sz="2250" dirty="0">
              <a:solidFill>
                <a:prstClr val="white"/>
              </a:solidFill>
            </a:endParaRPr>
          </a:p>
        </p:txBody>
      </p:sp>
      <p:sp>
        <p:nvSpPr>
          <p:cNvPr id="7" name="Title 1"/>
          <p:cNvSpPr>
            <a:spLocks noGrp="1"/>
          </p:cNvSpPr>
          <p:nvPr userDrawn="1"/>
        </p:nvSpPr>
        <p:spPr bwMode="auto">
          <a:xfrm>
            <a:off x="458357" y="2892033"/>
            <a:ext cx="5058098"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endParaRPr lang="en-US" sz="1800" dirty="0">
              <a:solidFill>
                <a:srgbClr val="000000"/>
              </a:solidFill>
            </a:endParaRPr>
          </a:p>
        </p:txBody>
      </p:sp>
      <p:sp>
        <p:nvSpPr>
          <p:cNvPr id="9" name="Text Placeholder 7"/>
          <p:cNvSpPr>
            <a:spLocks noGrp="1"/>
          </p:cNvSpPr>
          <p:nvPr>
            <p:ph type="body" sz="quarter" idx="10"/>
          </p:nvPr>
        </p:nvSpPr>
        <p:spPr>
          <a:xfrm>
            <a:off x="458355" y="1855811"/>
            <a:ext cx="7353300" cy="1036221"/>
          </a:xfrm>
        </p:spPr>
        <p:txBody>
          <a:bodyPr anchor="b"/>
          <a:lstStyle>
            <a:lvl1pPr marL="0" indent="0">
              <a:buFontTx/>
              <a:buNone/>
              <a:defRPr sz="2700" b="1">
                <a:solidFill>
                  <a:schemeClr val="bg1"/>
                </a:solidFill>
              </a:defRPr>
            </a:lvl1pPr>
            <a:lvl2pPr marL="342900" indent="0">
              <a:buFontTx/>
              <a:buNone/>
              <a:defRPr sz="2400" b="1">
                <a:solidFill>
                  <a:schemeClr val="bg2">
                    <a:lumMod val="10000"/>
                  </a:schemeClr>
                </a:solidFill>
              </a:defRPr>
            </a:lvl2pPr>
            <a:lvl3pPr marL="685800" indent="0">
              <a:buFontTx/>
              <a:buNone/>
              <a:defRPr sz="2400" b="1">
                <a:solidFill>
                  <a:schemeClr val="bg1"/>
                </a:solidFill>
              </a:defRPr>
            </a:lvl3pPr>
            <a:lvl4pPr marL="1028700" indent="0">
              <a:buFontTx/>
              <a:buNone/>
              <a:defRPr sz="2100" b="1">
                <a:solidFill>
                  <a:schemeClr val="bg1"/>
                </a:solidFill>
              </a:defRPr>
            </a:lvl4pPr>
            <a:lvl5pPr marL="1371600" indent="0">
              <a:buFontTx/>
              <a:buNone/>
              <a:defRPr sz="2100" b="1">
                <a:solidFill>
                  <a:schemeClr val="bg1"/>
                </a:solidFill>
              </a:defRPr>
            </a:lvl5pPr>
          </a:lstStyle>
          <a:p>
            <a:pPr lvl="0"/>
            <a:r>
              <a:rPr lang="en-US" smtClean="0"/>
              <a:t>Click to edit Master text styles</a:t>
            </a:r>
          </a:p>
        </p:txBody>
      </p:sp>
      <p:sp>
        <p:nvSpPr>
          <p:cNvPr id="10" name="Text Placeholder 7"/>
          <p:cNvSpPr>
            <a:spLocks noGrp="1"/>
          </p:cNvSpPr>
          <p:nvPr>
            <p:ph type="body" sz="quarter" idx="11"/>
          </p:nvPr>
        </p:nvSpPr>
        <p:spPr>
          <a:xfrm>
            <a:off x="458355" y="2892774"/>
            <a:ext cx="7353300" cy="979487"/>
          </a:xfrm>
        </p:spPr>
        <p:txBody>
          <a:bodyPr/>
          <a:lstStyle>
            <a:lvl1pPr marL="0" indent="0">
              <a:buNone/>
              <a:defRPr lang="en-US" sz="1800" b="1" kern="1200" dirty="0" smtClean="0">
                <a:solidFill>
                  <a:schemeClr val="accent1"/>
                </a:solidFill>
                <a:latin typeface="PT Sans"/>
                <a:ea typeface="PT Sans" pitchFamily="34" charset="0"/>
                <a:cs typeface="PT Sans"/>
              </a:defRPr>
            </a:lvl1pPr>
          </a:lstStyle>
          <a:p>
            <a:pPr lvl="0"/>
            <a:r>
              <a:rPr lang="en-US" dirty="0" smtClean="0"/>
              <a:t>Click to edit Master text styles</a:t>
            </a:r>
          </a:p>
        </p:txBody>
      </p:sp>
      <p:grpSp>
        <p:nvGrpSpPr>
          <p:cNvPr id="11" name="Group 10"/>
          <p:cNvGrpSpPr/>
          <p:nvPr userDrawn="1"/>
        </p:nvGrpSpPr>
        <p:grpSpPr>
          <a:xfrm>
            <a:off x="6715242" y="294766"/>
            <a:ext cx="1708148" cy="1537421"/>
            <a:chOff x="-9663" y="61499"/>
            <a:chExt cx="3610549" cy="3249679"/>
          </a:xfrm>
        </p:grpSpPr>
        <p:sp>
          <p:nvSpPr>
            <p:cNvPr id="12" name="Freeform 11"/>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4" name="Freeform 13"/>
          <p:cNvSpPr/>
          <p:nvPr userDrawn="1"/>
        </p:nvSpPr>
        <p:spPr>
          <a:xfrm rot="5672989">
            <a:off x="8130347" y="1339815"/>
            <a:ext cx="541309"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3806436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ivider_Logo Orange">
    <p:spTree>
      <p:nvGrpSpPr>
        <p:cNvPr id="1" name=""/>
        <p:cNvGrpSpPr/>
        <p:nvPr/>
      </p:nvGrpSpPr>
      <p:grpSpPr>
        <a:xfrm>
          <a:off x="0" y="0"/>
          <a:ext cx="0" cy="0"/>
          <a:chOff x="0" y="0"/>
          <a:chExt cx="0" cy="0"/>
        </a:xfrm>
      </p:grpSpPr>
      <p:sp>
        <p:nvSpPr>
          <p:cNvPr id="3" name="Rectangle 2"/>
          <p:cNvSpPr/>
          <p:nvPr userDrawn="1"/>
        </p:nvSpPr>
        <p:spPr>
          <a:xfrm>
            <a:off x="1" y="0"/>
            <a:ext cx="9144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6" name="Title 1"/>
          <p:cNvSpPr>
            <a:spLocks noGrp="1"/>
          </p:cNvSpPr>
          <p:nvPr userDrawn="1"/>
        </p:nvSpPr>
        <p:spPr bwMode="auto">
          <a:xfrm>
            <a:off x="458357" y="2428707"/>
            <a:ext cx="7803107"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pPr>
              <a:lnSpc>
                <a:spcPct val="90000"/>
              </a:lnSpc>
            </a:pPr>
            <a:endParaRPr lang="en-US" sz="2250" dirty="0">
              <a:solidFill>
                <a:prstClr val="white"/>
              </a:solidFill>
            </a:endParaRPr>
          </a:p>
        </p:txBody>
      </p:sp>
      <p:sp>
        <p:nvSpPr>
          <p:cNvPr id="7" name="Title 1"/>
          <p:cNvSpPr>
            <a:spLocks noGrp="1"/>
          </p:cNvSpPr>
          <p:nvPr userDrawn="1"/>
        </p:nvSpPr>
        <p:spPr bwMode="auto">
          <a:xfrm>
            <a:off x="458357" y="2892033"/>
            <a:ext cx="5058098"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endParaRPr lang="en-US" sz="1800" dirty="0">
              <a:solidFill>
                <a:srgbClr val="000000"/>
              </a:solidFill>
            </a:endParaRPr>
          </a:p>
        </p:txBody>
      </p:sp>
      <p:sp>
        <p:nvSpPr>
          <p:cNvPr id="9" name="Text Placeholder 7"/>
          <p:cNvSpPr>
            <a:spLocks noGrp="1"/>
          </p:cNvSpPr>
          <p:nvPr>
            <p:ph type="body" sz="quarter" idx="10"/>
          </p:nvPr>
        </p:nvSpPr>
        <p:spPr>
          <a:xfrm>
            <a:off x="458355" y="1855811"/>
            <a:ext cx="7353300" cy="1036221"/>
          </a:xfrm>
        </p:spPr>
        <p:txBody>
          <a:bodyPr anchor="b"/>
          <a:lstStyle>
            <a:lvl1pPr marL="0" indent="0">
              <a:buFontTx/>
              <a:buNone/>
              <a:defRPr sz="2700" b="1">
                <a:solidFill>
                  <a:schemeClr val="bg1"/>
                </a:solidFill>
              </a:defRPr>
            </a:lvl1pPr>
            <a:lvl2pPr marL="342900" indent="0">
              <a:buFontTx/>
              <a:buNone/>
              <a:defRPr sz="2400" b="1">
                <a:solidFill>
                  <a:schemeClr val="bg2">
                    <a:lumMod val="10000"/>
                  </a:schemeClr>
                </a:solidFill>
              </a:defRPr>
            </a:lvl2pPr>
            <a:lvl3pPr marL="685800" indent="0">
              <a:buFontTx/>
              <a:buNone/>
              <a:defRPr sz="2400" b="1">
                <a:solidFill>
                  <a:schemeClr val="bg1"/>
                </a:solidFill>
              </a:defRPr>
            </a:lvl3pPr>
            <a:lvl4pPr marL="1028700" indent="0">
              <a:buFontTx/>
              <a:buNone/>
              <a:defRPr sz="2100" b="1">
                <a:solidFill>
                  <a:schemeClr val="bg1"/>
                </a:solidFill>
              </a:defRPr>
            </a:lvl4pPr>
            <a:lvl5pPr marL="1371600" indent="0">
              <a:buFontTx/>
              <a:buNone/>
              <a:defRPr sz="2100" b="1">
                <a:solidFill>
                  <a:schemeClr val="bg1"/>
                </a:solidFill>
              </a:defRPr>
            </a:lvl5pPr>
          </a:lstStyle>
          <a:p>
            <a:pPr lvl="0"/>
            <a:r>
              <a:rPr lang="en-US" smtClean="0"/>
              <a:t>Click to edit Master text styles</a:t>
            </a:r>
          </a:p>
        </p:txBody>
      </p:sp>
      <p:sp>
        <p:nvSpPr>
          <p:cNvPr id="10" name="Text Placeholder 7"/>
          <p:cNvSpPr>
            <a:spLocks noGrp="1"/>
          </p:cNvSpPr>
          <p:nvPr>
            <p:ph type="body" sz="quarter" idx="11"/>
          </p:nvPr>
        </p:nvSpPr>
        <p:spPr>
          <a:xfrm>
            <a:off x="458355" y="2892774"/>
            <a:ext cx="7353300" cy="979487"/>
          </a:xfrm>
        </p:spPr>
        <p:txBody>
          <a:bodyPr/>
          <a:lstStyle>
            <a:lvl1pPr marL="0" indent="0">
              <a:buNone/>
              <a:defRPr lang="en-US" sz="1800" b="1" kern="1200" dirty="0" smtClean="0">
                <a:solidFill>
                  <a:schemeClr val="accent1"/>
                </a:solidFill>
                <a:latin typeface="PT Sans"/>
                <a:ea typeface="PT Sans" pitchFamily="34" charset="0"/>
                <a:cs typeface="PT Sans"/>
              </a:defRPr>
            </a:lvl1pPr>
          </a:lstStyle>
          <a:p>
            <a:pPr lvl="0"/>
            <a:r>
              <a:rPr lang="en-US" dirty="0" smtClean="0"/>
              <a:t>Click to edit Master text styles</a:t>
            </a:r>
          </a:p>
        </p:txBody>
      </p:sp>
      <p:grpSp>
        <p:nvGrpSpPr>
          <p:cNvPr id="11" name="Group 10"/>
          <p:cNvGrpSpPr/>
          <p:nvPr userDrawn="1"/>
        </p:nvGrpSpPr>
        <p:grpSpPr>
          <a:xfrm>
            <a:off x="6715242" y="294766"/>
            <a:ext cx="1708148" cy="1537421"/>
            <a:chOff x="-9663" y="61499"/>
            <a:chExt cx="3610549" cy="3249679"/>
          </a:xfrm>
        </p:grpSpPr>
        <p:sp>
          <p:nvSpPr>
            <p:cNvPr id="12" name="Freeform 11"/>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8" name="Freeform 17"/>
          <p:cNvSpPr/>
          <p:nvPr userDrawn="1"/>
        </p:nvSpPr>
        <p:spPr>
          <a:xfrm rot="5672989">
            <a:off x="8130347" y="1339815"/>
            <a:ext cx="541309"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38539414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_Teal">
    <p:spTree>
      <p:nvGrpSpPr>
        <p:cNvPr id="1" name=""/>
        <p:cNvGrpSpPr/>
        <p:nvPr/>
      </p:nvGrpSpPr>
      <p:grpSpPr>
        <a:xfrm>
          <a:off x="0" y="0"/>
          <a:ext cx="0" cy="0"/>
          <a:chOff x="0" y="0"/>
          <a:chExt cx="0" cy="0"/>
        </a:xfrm>
      </p:grpSpPr>
      <p:sp>
        <p:nvSpPr>
          <p:cNvPr id="3" name="Rectangle 2"/>
          <p:cNvSpPr/>
          <p:nvPr userDrawn="1"/>
        </p:nvSpPr>
        <p:spPr>
          <a:xfrm>
            <a:off x="1" y="0"/>
            <a:ext cx="9144000" cy="5143500"/>
          </a:xfrm>
          <a:prstGeom prst="rect">
            <a:avLst/>
          </a:prstGeom>
          <a:solidFill>
            <a:srgbClr val="00A7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7"/>
          <p:cNvSpPr>
            <a:spLocks noGrp="1"/>
          </p:cNvSpPr>
          <p:nvPr>
            <p:ph type="body" sz="quarter" idx="10"/>
          </p:nvPr>
        </p:nvSpPr>
        <p:spPr>
          <a:xfrm>
            <a:off x="458355" y="1855811"/>
            <a:ext cx="7353300" cy="1036221"/>
          </a:xfrm>
        </p:spPr>
        <p:txBody>
          <a:bodyPr anchor="b"/>
          <a:lstStyle>
            <a:lvl1pPr marL="0" indent="0">
              <a:buFontTx/>
              <a:buNone/>
              <a:defRPr sz="2700" b="1">
                <a:solidFill>
                  <a:schemeClr val="bg1"/>
                </a:solidFill>
              </a:defRPr>
            </a:lvl1pPr>
            <a:lvl2pPr marL="342900" indent="0">
              <a:buFontTx/>
              <a:buNone/>
              <a:defRPr sz="2400" b="1">
                <a:solidFill>
                  <a:schemeClr val="bg2">
                    <a:lumMod val="10000"/>
                  </a:schemeClr>
                </a:solidFill>
              </a:defRPr>
            </a:lvl2pPr>
            <a:lvl3pPr marL="685800" indent="0">
              <a:buFontTx/>
              <a:buNone/>
              <a:defRPr sz="2400" b="1">
                <a:solidFill>
                  <a:schemeClr val="bg1"/>
                </a:solidFill>
              </a:defRPr>
            </a:lvl3pPr>
            <a:lvl4pPr marL="1028700" indent="0">
              <a:buFontTx/>
              <a:buNone/>
              <a:defRPr sz="2100" b="1">
                <a:solidFill>
                  <a:schemeClr val="bg1"/>
                </a:solidFill>
              </a:defRPr>
            </a:lvl4pPr>
            <a:lvl5pPr marL="1371600" indent="0">
              <a:buFontTx/>
              <a:buNone/>
              <a:defRPr sz="2100" b="1">
                <a:solidFill>
                  <a:schemeClr val="bg1"/>
                </a:solidFill>
              </a:defRPr>
            </a:lvl5pPr>
          </a:lstStyle>
          <a:p>
            <a:pPr lvl="0"/>
            <a:r>
              <a:rPr lang="en-US" smtClean="0"/>
              <a:t>Click to edit Master text styles</a:t>
            </a:r>
          </a:p>
        </p:txBody>
      </p:sp>
      <p:sp>
        <p:nvSpPr>
          <p:cNvPr id="11" name="Text Placeholder 7"/>
          <p:cNvSpPr>
            <a:spLocks noGrp="1"/>
          </p:cNvSpPr>
          <p:nvPr>
            <p:ph type="body" sz="quarter" idx="11"/>
          </p:nvPr>
        </p:nvSpPr>
        <p:spPr>
          <a:xfrm>
            <a:off x="458355" y="2892774"/>
            <a:ext cx="7353300" cy="979487"/>
          </a:xfrm>
        </p:spPr>
        <p:txBody>
          <a:bodyPr/>
          <a:lstStyle>
            <a:lvl1pPr marL="0" indent="0">
              <a:buNone/>
              <a:defRPr lang="en-US" sz="1800" b="1" kern="1200" dirty="0" smtClean="0">
                <a:solidFill>
                  <a:schemeClr val="accent1"/>
                </a:solidFill>
                <a:latin typeface="PT Sans"/>
                <a:ea typeface="PT Sans" pitchFamily="34" charset="0"/>
                <a:cs typeface="PT Sans"/>
              </a:defRPr>
            </a:lvl1pPr>
          </a:lstStyle>
          <a:p>
            <a:pPr lvl="0"/>
            <a:r>
              <a:rPr lang="en-US" dirty="0" smtClean="0"/>
              <a:t>Click to edit Master text styles</a:t>
            </a:r>
          </a:p>
        </p:txBody>
      </p:sp>
      <p:grpSp>
        <p:nvGrpSpPr>
          <p:cNvPr id="15" name="Group 14"/>
          <p:cNvGrpSpPr/>
          <p:nvPr userDrawn="1"/>
        </p:nvGrpSpPr>
        <p:grpSpPr>
          <a:xfrm>
            <a:off x="6715242" y="294766"/>
            <a:ext cx="1708148" cy="1537421"/>
            <a:chOff x="-9663" y="61499"/>
            <a:chExt cx="3610549" cy="3249679"/>
          </a:xfrm>
        </p:grpSpPr>
        <p:sp>
          <p:nvSpPr>
            <p:cNvPr id="16" name="Freeform 15"/>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8" name="Freeform 17"/>
          <p:cNvSpPr/>
          <p:nvPr userDrawn="1"/>
        </p:nvSpPr>
        <p:spPr>
          <a:xfrm rot="5672989">
            <a:off x="8130347" y="1339815"/>
            <a:ext cx="541309"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733541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Agenda</a:t>
            </a:r>
            <a:endParaRPr lang="en-US" dirty="0"/>
          </a:p>
        </p:txBody>
      </p:sp>
      <p:sp>
        <p:nvSpPr>
          <p:cNvPr id="3" name="Content Placeholder 2"/>
          <p:cNvSpPr>
            <a:spLocks noGrp="1"/>
          </p:cNvSpPr>
          <p:nvPr>
            <p:ph idx="1" hasCustomPrompt="1"/>
          </p:nvPr>
        </p:nvSpPr>
        <p:spPr>
          <a:xfrm>
            <a:off x="4572000" y="1200151"/>
            <a:ext cx="4114800" cy="3394472"/>
          </a:xfrm>
        </p:spPr>
        <p:txBody>
          <a:bodyPr/>
          <a:lstStyle>
            <a:lvl1pPr marL="342900" indent="-342900">
              <a:buFont typeface="+mj-lt"/>
              <a:buAutoNum type="arabicPeriod"/>
              <a:defRPr sz="1650" baseline="0">
                <a:solidFill>
                  <a:srgbClr val="FFFFFF"/>
                </a:solidFill>
              </a:defRPr>
            </a:lvl1pPr>
            <a:lvl2pPr marL="342900" indent="0">
              <a:buFontTx/>
              <a:buNone/>
              <a:defRPr sz="1200">
                <a:solidFill>
                  <a:srgbClr val="FFFFFF"/>
                </a:solidFill>
              </a:defRPr>
            </a:lvl2pPr>
            <a:lvl3pPr marL="685800" indent="0">
              <a:buFontTx/>
              <a:buNone/>
              <a:defRPr>
                <a:solidFill>
                  <a:srgbClr val="FFFFFF"/>
                </a:solidFill>
              </a:defRPr>
            </a:lvl3pPr>
            <a:lvl4pPr marL="1028700" indent="0">
              <a:buFontTx/>
              <a:buNone/>
              <a:defRPr>
                <a:solidFill>
                  <a:srgbClr val="FFFFFF"/>
                </a:solidFill>
              </a:defRPr>
            </a:lvl4pPr>
            <a:lvl5pPr marL="1371600" indent="0">
              <a:buFontTx/>
              <a:buNone/>
              <a:defRPr>
                <a:solidFill>
                  <a:srgbClr val="FFFFFF"/>
                </a:solidFill>
              </a:defRPr>
            </a:lvl5pPr>
          </a:lstStyle>
          <a:p>
            <a:pPr lvl="0"/>
            <a:r>
              <a:rPr lang="en-US" dirty="0" smtClean="0"/>
              <a:t>Agenda item one</a:t>
            </a:r>
          </a:p>
          <a:p>
            <a:pPr lvl="1"/>
            <a:r>
              <a:rPr lang="en-US" dirty="0" smtClean="0"/>
              <a:t>Item one description goes here</a:t>
            </a:r>
          </a:p>
          <a:p>
            <a:pPr lvl="0"/>
            <a:r>
              <a:rPr lang="en-US" dirty="0" smtClean="0"/>
              <a:t>Agenda item two</a:t>
            </a:r>
          </a:p>
          <a:p>
            <a:pPr lvl="1"/>
            <a:r>
              <a:rPr lang="en-US" dirty="0" smtClean="0"/>
              <a:t>Item two description goes here</a:t>
            </a:r>
          </a:p>
          <a:p>
            <a:pPr lvl="0"/>
            <a:r>
              <a:rPr lang="en-US" dirty="0" smtClean="0"/>
              <a:t>Keep agenda short and simple</a:t>
            </a:r>
          </a:p>
          <a:p>
            <a:pPr lvl="1"/>
            <a:r>
              <a:rPr lang="en-US" dirty="0" smtClean="0"/>
              <a:t>Description goes here</a:t>
            </a:r>
          </a:p>
          <a:p>
            <a:pPr lvl="0"/>
            <a:r>
              <a:rPr lang="en-US" dirty="0" smtClean="0"/>
              <a:t>Keep agenda in one line</a:t>
            </a:r>
          </a:p>
          <a:p>
            <a:pPr lvl="1"/>
            <a:r>
              <a:rPr lang="en-US" dirty="0" smtClean="0"/>
              <a:t>Keep description in one line</a:t>
            </a:r>
          </a:p>
          <a:p>
            <a:pPr lvl="1"/>
            <a:endParaRPr lang="en-US" dirty="0"/>
          </a:p>
        </p:txBody>
      </p:sp>
    </p:spTree>
    <p:extLst>
      <p:ext uri="{BB962C8B-B14F-4D97-AF65-F5344CB8AC3E}">
        <p14:creationId xmlns:p14="http://schemas.microsoft.com/office/powerpoint/2010/main" val="18957625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Page Image + Tex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0" y="0"/>
            <a:ext cx="9144000" cy="5143500"/>
          </a:xfrm>
        </p:spPr>
        <p:txBody>
          <a:bodyPr/>
          <a:lstStyle/>
          <a:p>
            <a:r>
              <a:rPr lang="en-US" smtClean="0"/>
              <a:t>Click icon to add picture</a:t>
            </a:r>
            <a:endParaRPr lang="en-US"/>
          </a:p>
        </p:txBody>
      </p:sp>
      <p:sp>
        <p:nvSpPr>
          <p:cNvPr id="7" name="Text Placeholder 5"/>
          <p:cNvSpPr>
            <a:spLocks noGrp="1"/>
          </p:cNvSpPr>
          <p:nvPr>
            <p:ph type="body" sz="quarter" idx="11"/>
          </p:nvPr>
        </p:nvSpPr>
        <p:spPr>
          <a:xfrm>
            <a:off x="0" y="0"/>
            <a:ext cx="3703320" cy="5143500"/>
          </a:xfrm>
          <a:solidFill>
            <a:srgbClr val="F86E00">
              <a:alpha val="84706"/>
            </a:srgbClr>
          </a:solidFill>
        </p:spPr>
        <p:txBody>
          <a:bodyPr lIns="274320" rIns="274320" anchor="ctr" anchorCtr="0">
            <a:noAutofit/>
          </a:bodyPr>
          <a:lstStyle>
            <a:lvl1pPr marL="0" indent="0">
              <a:buNone/>
              <a:defRPr>
                <a:solidFill>
                  <a:schemeClr val="bg1"/>
                </a:solidFill>
              </a:defRPr>
            </a:lvl1pPr>
            <a:lvl2pPr marL="557213" indent="-214313">
              <a:buFont typeface="Arial" panose="020B0604020202020204" pitchFamily="34" charset="0"/>
              <a:buChar char="•"/>
              <a:defRPr sz="1500">
                <a:solidFill>
                  <a:schemeClr val="bg1"/>
                </a:solidFill>
              </a:defRPr>
            </a:lvl2pPr>
            <a:lvl3pPr marL="685800" indent="0">
              <a:buNone/>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28996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9041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_Logo Orange">
    <p:spTree>
      <p:nvGrpSpPr>
        <p:cNvPr id="1" name=""/>
        <p:cNvGrpSpPr/>
        <p:nvPr/>
      </p:nvGrpSpPr>
      <p:grpSpPr>
        <a:xfrm>
          <a:off x="0" y="0"/>
          <a:ext cx="0" cy="0"/>
          <a:chOff x="0" y="0"/>
          <a:chExt cx="0" cy="0"/>
        </a:xfrm>
      </p:grpSpPr>
      <p:sp>
        <p:nvSpPr>
          <p:cNvPr id="3" name="Rectangle 2"/>
          <p:cNvSpPr/>
          <p:nvPr userDrawn="1"/>
        </p:nvSpPr>
        <p:spPr>
          <a:xfrm>
            <a:off x="1" y="0"/>
            <a:ext cx="9144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userDrawn="1"/>
        </p:nvSpPr>
        <p:spPr bwMode="auto">
          <a:xfrm>
            <a:off x="458356" y="2428706"/>
            <a:ext cx="7803107"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pPr>
              <a:lnSpc>
                <a:spcPct val="90000"/>
              </a:lnSpc>
            </a:pPr>
            <a:endParaRPr lang="en-US" sz="3000" kern="1200" dirty="0">
              <a:solidFill>
                <a:schemeClr val="bg1"/>
              </a:solidFill>
            </a:endParaRPr>
          </a:p>
        </p:txBody>
      </p:sp>
      <p:sp>
        <p:nvSpPr>
          <p:cNvPr id="7" name="Title 1"/>
          <p:cNvSpPr>
            <a:spLocks noGrp="1"/>
          </p:cNvSpPr>
          <p:nvPr userDrawn="1"/>
        </p:nvSpPr>
        <p:spPr bwMode="auto">
          <a:xfrm>
            <a:off x="458357" y="2892031"/>
            <a:ext cx="5058098"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endParaRPr lang="en-US" sz="2400" dirty="0">
              <a:solidFill>
                <a:srgbClr val="000000"/>
              </a:solidFill>
            </a:endParaRPr>
          </a:p>
        </p:txBody>
      </p:sp>
      <p:sp>
        <p:nvSpPr>
          <p:cNvPr id="9" name="Text Placeholder 7"/>
          <p:cNvSpPr>
            <a:spLocks noGrp="1"/>
          </p:cNvSpPr>
          <p:nvPr>
            <p:ph type="body" sz="quarter" idx="10"/>
          </p:nvPr>
        </p:nvSpPr>
        <p:spPr>
          <a:xfrm>
            <a:off x="458355" y="1855810"/>
            <a:ext cx="7353300" cy="1036221"/>
          </a:xfrm>
        </p:spPr>
        <p:txBody>
          <a:bodyPr anchor="b"/>
          <a:lstStyle>
            <a:lvl1pPr marL="0" indent="0">
              <a:buFontTx/>
              <a:buNone/>
              <a:defRPr sz="3600" b="1">
                <a:solidFill>
                  <a:schemeClr val="bg1"/>
                </a:solidFill>
              </a:defRPr>
            </a:lvl1pPr>
            <a:lvl2pPr marL="457200" indent="0">
              <a:buFontTx/>
              <a:buNone/>
              <a:defRPr sz="3200" b="1">
                <a:solidFill>
                  <a:schemeClr val="bg2">
                    <a:lumMod val="10000"/>
                  </a:schemeClr>
                </a:solidFill>
              </a:defRPr>
            </a:lvl2pPr>
            <a:lvl3pPr marL="914400" indent="0">
              <a:buFontTx/>
              <a:buNone/>
              <a:defRPr sz="3200" b="1">
                <a:solidFill>
                  <a:schemeClr val="bg1"/>
                </a:solidFill>
              </a:defRPr>
            </a:lvl3pPr>
            <a:lvl4pPr marL="1371600" indent="0">
              <a:buFontTx/>
              <a:buNone/>
              <a:defRPr sz="2800" b="1">
                <a:solidFill>
                  <a:schemeClr val="bg1"/>
                </a:solidFill>
              </a:defRPr>
            </a:lvl4pPr>
            <a:lvl5pPr marL="1828800" indent="0">
              <a:buFontTx/>
              <a:buNone/>
              <a:defRPr sz="2800" b="1">
                <a:solidFill>
                  <a:schemeClr val="bg1"/>
                </a:solidFill>
              </a:defRPr>
            </a:lvl5pPr>
          </a:lstStyle>
          <a:p>
            <a:pPr lvl="0"/>
            <a:r>
              <a:rPr lang="en-US" smtClean="0"/>
              <a:t>Click to edit Master text styles</a:t>
            </a:r>
          </a:p>
        </p:txBody>
      </p:sp>
      <p:sp>
        <p:nvSpPr>
          <p:cNvPr id="10" name="Text Placeholder 7"/>
          <p:cNvSpPr>
            <a:spLocks noGrp="1"/>
          </p:cNvSpPr>
          <p:nvPr>
            <p:ph type="body" sz="quarter" idx="11"/>
          </p:nvPr>
        </p:nvSpPr>
        <p:spPr>
          <a:xfrm>
            <a:off x="458355" y="2892768"/>
            <a:ext cx="7353300" cy="979487"/>
          </a:xfrm>
        </p:spPr>
        <p:txBody>
          <a:bodyPr/>
          <a:lstStyle>
            <a:lvl1pPr marL="0" indent="0">
              <a:buNone/>
              <a:defRPr lang="en-US" sz="2400" b="1" kern="1200" dirty="0" smtClean="0">
                <a:solidFill>
                  <a:schemeClr val="accent1"/>
                </a:solidFill>
                <a:latin typeface="PT Sans"/>
                <a:ea typeface="PT Sans" pitchFamily="34" charset="0"/>
                <a:cs typeface="PT Sans"/>
              </a:defRPr>
            </a:lvl1pPr>
          </a:lstStyle>
          <a:p>
            <a:pPr lvl="0"/>
            <a:r>
              <a:rPr lang="en-US" dirty="0" smtClean="0"/>
              <a:t>Click to edit Master text styles</a:t>
            </a:r>
          </a:p>
        </p:txBody>
      </p:sp>
      <p:grpSp>
        <p:nvGrpSpPr>
          <p:cNvPr id="11" name="Group 10"/>
          <p:cNvGrpSpPr/>
          <p:nvPr userDrawn="1"/>
        </p:nvGrpSpPr>
        <p:grpSpPr>
          <a:xfrm>
            <a:off x="6715242" y="294761"/>
            <a:ext cx="1708148" cy="1537421"/>
            <a:chOff x="-9663" y="61499"/>
            <a:chExt cx="3610549" cy="3249679"/>
          </a:xfrm>
        </p:grpSpPr>
        <p:sp>
          <p:nvSpPr>
            <p:cNvPr id="12" name="Freeform 11"/>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8" name="Freeform 17"/>
          <p:cNvSpPr/>
          <p:nvPr userDrawn="1"/>
        </p:nvSpPr>
        <p:spPr>
          <a:xfrm rot="5672989">
            <a:off x="8130335" y="1339815"/>
            <a:ext cx="541309"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6046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05106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97403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rgbClr val="5A5C5D"/>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500" b="1">
                <a:solidFill>
                  <a:srgbClr val="5A5C5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chor="b">
            <a:normAutofit/>
          </a:bodyPr>
          <a:lstStyle>
            <a:lvl1pPr marL="0" indent="0">
              <a:buNone/>
              <a:defRPr sz="1500" b="1">
                <a:solidFill>
                  <a:srgbClr val="5A5C5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2639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A5C5D"/>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248390"/>
            <a:ext cx="2377440" cy="2150992"/>
          </a:xfrm>
        </p:spPr>
        <p:txBody>
          <a:bodyPr>
            <a:normAutofit/>
          </a:bodyPr>
          <a:lstStyle>
            <a:lvl1pPr marL="0" indent="0">
              <a:buFontTx/>
              <a:buNone/>
              <a:defRPr sz="900">
                <a:solidFill>
                  <a:srgbClr val="5A5C5D"/>
                </a:solidFill>
              </a:defRPr>
            </a:lvl1pPr>
            <a:lvl2pPr>
              <a:defRPr sz="900"/>
            </a:lvl2pPr>
            <a:lvl3pPr>
              <a:defRPr sz="900"/>
            </a:lvl3pPr>
            <a:lvl4pPr>
              <a:defRPr sz="900"/>
            </a:lvl4pPr>
            <a:lvl5pPr>
              <a:defRPr sz="900"/>
            </a:lvl5pPr>
            <a:lvl6pPr>
              <a:defRPr sz="1350"/>
            </a:lvl6pPr>
            <a:lvl7pPr>
              <a:defRPr sz="1350"/>
            </a:lvl7pPr>
            <a:lvl8pPr>
              <a:defRPr sz="1350"/>
            </a:lvl8pPr>
            <a:lvl9pPr>
              <a:defRPr sz="1350"/>
            </a:lvl9pPr>
          </a:lstStyle>
          <a:p>
            <a:pPr lvl="0"/>
            <a:r>
              <a:rPr lang="en-US" smtClean="0"/>
              <a:t>Click to edit Master text styles</a:t>
            </a:r>
          </a:p>
        </p:txBody>
      </p:sp>
      <p:sp>
        <p:nvSpPr>
          <p:cNvPr id="4" name="Content Placeholder 3"/>
          <p:cNvSpPr>
            <a:spLocks noGrp="1"/>
          </p:cNvSpPr>
          <p:nvPr>
            <p:ph sz="half" idx="2"/>
          </p:nvPr>
        </p:nvSpPr>
        <p:spPr>
          <a:xfrm>
            <a:off x="3343590" y="2248390"/>
            <a:ext cx="2377440" cy="2150992"/>
          </a:xfrm>
        </p:spPr>
        <p:txBody>
          <a:bodyPr>
            <a:normAutofit/>
          </a:bodyPr>
          <a:lstStyle>
            <a:lvl1pPr marL="0" indent="0">
              <a:buFontTx/>
              <a:buNone/>
              <a:defRPr sz="900">
                <a:solidFill>
                  <a:srgbClr val="5A5C5D"/>
                </a:solidFill>
              </a:defRPr>
            </a:lvl1pPr>
            <a:lvl2pPr>
              <a:defRPr sz="900"/>
            </a:lvl2pPr>
            <a:lvl3pPr>
              <a:defRPr sz="900"/>
            </a:lvl3pPr>
            <a:lvl4pPr>
              <a:defRPr sz="900"/>
            </a:lvl4pPr>
            <a:lvl5pPr>
              <a:defRPr sz="900"/>
            </a:lvl5pPr>
            <a:lvl6pPr>
              <a:defRPr sz="1350"/>
            </a:lvl6pPr>
            <a:lvl7pPr>
              <a:defRPr sz="1350"/>
            </a:lvl7pPr>
            <a:lvl8pPr>
              <a:defRPr sz="1350"/>
            </a:lvl8pPr>
            <a:lvl9pPr>
              <a:defRPr sz="1350"/>
            </a:lvl9pPr>
          </a:lstStyle>
          <a:p>
            <a:pPr lvl="0"/>
            <a:r>
              <a:rPr lang="en-US" smtClean="0"/>
              <a:t>Click to edit Master text styles</a:t>
            </a:r>
          </a:p>
        </p:txBody>
      </p:sp>
      <p:sp>
        <p:nvSpPr>
          <p:cNvPr id="5" name="Text Placeholder 2"/>
          <p:cNvSpPr>
            <a:spLocks noGrp="1"/>
          </p:cNvSpPr>
          <p:nvPr>
            <p:ph type="body" idx="10"/>
          </p:nvPr>
        </p:nvSpPr>
        <p:spPr>
          <a:xfrm>
            <a:off x="457200" y="1151335"/>
            <a:ext cx="8229600" cy="479822"/>
          </a:xfrm>
        </p:spPr>
        <p:txBody>
          <a:bodyPr anchor="b">
            <a:normAutofit/>
          </a:bodyPr>
          <a:lstStyle>
            <a:lvl1pPr marL="0" indent="0">
              <a:buNone/>
              <a:defRPr sz="1350" b="0">
                <a:solidFill>
                  <a:srgbClr val="5A5C5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3"/>
          <p:cNvSpPr>
            <a:spLocks noGrp="1"/>
          </p:cNvSpPr>
          <p:nvPr>
            <p:ph sz="half" idx="11"/>
          </p:nvPr>
        </p:nvSpPr>
        <p:spPr>
          <a:xfrm>
            <a:off x="6126480" y="2248390"/>
            <a:ext cx="2377440" cy="2150992"/>
          </a:xfrm>
        </p:spPr>
        <p:txBody>
          <a:bodyPr>
            <a:normAutofit/>
          </a:bodyPr>
          <a:lstStyle>
            <a:lvl1pPr marL="0" indent="0">
              <a:buFontTx/>
              <a:buNone/>
              <a:defRPr sz="900">
                <a:solidFill>
                  <a:srgbClr val="5A5C5D"/>
                </a:solidFill>
              </a:defRPr>
            </a:lvl1pPr>
            <a:lvl2pPr>
              <a:defRPr sz="900"/>
            </a:lvl2pPr>
            <a:lvl3pPr>
              <a:defRPr sz="900"/>
            </a:lvl3pPr>
            <a:lvl4pPr>
              <a:defRPr sz="900"/>
            </a:lvl4pPr>
            <a:lvl5pPr>
              <a:defRPr sz="900"/>
            </a:lvl5pPr>
            <a:lvl6pPr>
              <a:defRPr sz="1350"/>
            </a:lvl6pPr>
            <a:lvl7pPr>
              <a:defRPr sz="1350"/>
            </a:lvl7pPr>
            <a:lvl8pPr>
              <a:defRPr sz="1350"/>
            </a:lvl8pPr>
            <a:lvl9pPr>
              <a:defRPr sz="1350"/>
            </a:lvl9pPr>
          </a:lstStyle>
          <a:p>
            <a:pPr lvl="0"/>
            <a:r>
              <a:rPr lang="en-US" smtClean="0"/>
              <a:t>Click to edit Master text styles</a:t>
            </a:r>
          </a:p>
        </p:txBody>
      </p:sp>
      <p:sp>
        <p:nvSpPr>
          <p:cNvPr id="11" name="Text Placeholder 10"/>
          <p:cNvSpPr>
            <a:spLocks noGrp="1"/>
          </p:cNvSpPr>
          <p:nvPr>
            <p:ph type="body" sz="quarter" idx="15" hasCustomPrompt="1"/>
          </p:nvPr>
        </p:nvSpPr>
        <p:spPr>
          <a:xfrm>
            <a:off x="457200" y="1908973"/>
            <a:ext cx="2377440" cy="304831"/>
          </a:xfrm>
        </p:spPr>
        <p:txBody>
          <a:bodyPr>
            <a:noAutofit/>
          </a:bodyPr>
          <a:lstStyle>
            <a:lvl1pPr marL="0" indent="0">
              <a:buFontTx/>
              <a:buNone/>
              <a:defRPr sz="1050" b="1" baseline="0">
                <a:solidFill>
                  <a:srgbClr val="5A5C5D"/>
                </a:solidFill>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smtClean="0"/>
              <a:t>Click to edit text</a:t>
            </a:r>
            <a:endParaRPr lang="en-US" dirty="0"/>
          </a:p>
        </p:txBody>
      </p:sp>
      <p:sp>
        <p:nvSpPr>
          <p:cNvPr id="12" name="Text Placeholder 10"/>
          <p:cNvSpPr>
            <a:spLocks noGrp="1"/>
          </p:cNvSpPr>
          <p:nvPr>
            <p:ph type="body" sz="quarter" idx="16" hasCustomPrompt="1"/>
          </p:nvPr>
        </p:nvSpPr>
        <p:spPr>
          <a:xfrm>
            <a:off x="3343590" y="1908973"/>
            <a:ext cx="2377440" cy="304831"/>
          </a:xfrm>
        </p:spPr>
        <p:txBody>
          <a:bodyPr>
            <a:noAutofit/>
          </a:bodyPr>
          <a:lstStyle>
            <a:lvl1pPr marL="0" indent="0">
              <a:buFontTx/>
              <a:buNone/>
              <a:defRPr sz="1050" b="1" i="0" baseline="0">
                <a:solidFill>
                  <a:srgbClr val="5A5C5D"/>
                </a:solidFill>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smtClean="0"/>
              <a:t>Click to edit text</a:t>
            </a:r>
            <a:endParaRPr lang="en-US" dirty="0"/>
          </a:p>
        </p:txBody>
      </p:sp>
      <p:sp>
        <p:nvSpPr>
          <p:cNvPr id="13" name="Text Placeholder 10"/>
          <p:cNvSpPr>
            <a:spLocks noGrp="1"/>
          </p:cNvSpPr>
          <p:nvPr>
            <p:ph type="body" sz="quarter" idx="17" hasCustomPrompt="1"/>
          </p:nvPr>
        </p:nvSpPr>
        <p:spPr>
          <a:xfrm>
            <a:off x="6126480" y="1908973"/>
            <a:ext cx="2377440" cy="304831"/>
          </a:xfrm>
        </p:spPr>
        <p:txBody>
          <a:bodyPr>
            <a:noAutofit/>
          </a:bodyPr>
          <a:lstStyle>
            <a:lvl1pPr marL="0" indent="0">
              <a:buFontTx/>
              <a:buNone/>
              <a:defRPr sz="1050" b="1" baseline="0">
                <a:solidFill>
                  <a:srgbClr val="5A5C5D"/>
                </a:solidFill>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smtClean="0"/>
              <a:t>Click to edit text</a:t>
            </a:r>
            <a:endParaRPr lang="en-US" dirty="0"/>
          </a:p>
        </p:txBody>
      </p:sp>
    </p:spTree>
    <p:extLst>
      <p:ext uri="{BB962C8B-B14F-4D97-AF65-F5344CB8AC3E}">
        <p14:creationId xmlns:p14="http://schemas.microsoft.com/office/powerpoint/2010/main" val="1375930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199" y="1397000"/>
            <a:ext cx="3913632" cy="3197622"/>
          </a:xfrm>
        </p:spPr>
        <p:txBody>
          <a:bodyPr>
            <a:normAutofit/>
          </a:bodyPr>
          <a:lstStyle>
            <a:lvl1pPr>
              <a:defRPr sz="1200"/>
            </a:lvl1pPr>
            <a:lvl2pPr>
              <a:defRPr sz="1200">
                <a:solidFill>
                  <a:srgbClr val="F86E00"/>
                </a:solidFill>
              </a:defRPr>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775211" y="1397000"/>
            <a:ext cx="3911601" cy="3197622"/>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0030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001448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ample Screen Sh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342900" rtl="0" eaLnBrk="1" fontAlgn="auto" latinLnBrk="0" hangingPunct="1">
              <a:lnSpc>
                <a:spcPct val="100000"/>
              </a:lnSpc>
              <a:spcBef>
                <a:spcPct val="0"/>
              </a:spcBef>
              <a:spcAft>
                <a:spcPts val="0"/>
              </a:spcAft>
              <a:buClrTx/>
              <a:buSzTx/>
              <a:buFontTx/>
              <a:buNone/>
              <a:tabLst/>
              <a:defRPr>
                <a:solidFill>
                  <a:srgbClr val="5A5C5D"/>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985944" y="1566173"/>
            <a:ext cx="2700867" cy="3028449"/>
          </a:xfrm>
        </p:spPr>
        <p:txBody>
          <a:bodyPr>
            <a:normAutofit/>
          </a:bodyPr>
          <a:lstStyle>
            <a:lvl1pPr marL="0" indent="0">
              <a:spcAft>
                <a:spcPts val="900"/>
              </a:spcAft>
              <a:buFontTx/>
              <a:buNone/>
              <a:defRPr sz="1200" baseline="0">
                <a:solidFill>
                  <a:srgbClr val="505050"/>
                </a:solidFill>
              </a:defRPr>
            </a:lvl1pPr>
            <a:lvl2pPr marL="342900" indent="0">
              <a:buFontTx/>
              <a:buNone/>
              <a:defRPr sz="1200">
                <a:solidFill>
                  <a:srgbClr val="505050"/>
                </a:solidFill>
              </a:defRPr>
            </a:lvl2pPr>
            <a:lvl3pPr marL="685800" indent="0">
              <a:buFontTx/>
              <a:buNone/>
              <a:defRPr>
                <a:solidFill>
                  <a:srgbClr val="FFFFFF"/>
                </a:solidFill>
              </a:defRPr>
            </a:lvl3pPr>
            <a:lvl4pPr marL="1028700" indent="0">
              <a:buFontTx/>
              <a:buNone/>
              <a:defRPr>
                <a:solidFill>
                  <a:srgbClr val="FFFFFF"/>
                </a:solidFill>
              </a:defRPr>
            </a:lvl4pPr>
            <a:lvl5pPr marL="1371600" indent="0">
              <a:buFontTx/>
              <a:buNone/>
              <a:defRPr>
                <a:solidFill>
                  <a:srgbClr val="FFFFFF"/>
                </a:solidFill>
              </a:defRPr>
            </a:lvl5pPr>
          </a:lstStyle>
          <a:p>
            <a:pPr lvl="0"/>
            <a:r>
              <a:rPr lang="en-US" dirty="0" smtClean="0"/>
              <a:t>Click to add text</a:t>
            </a:r>
          </a:p>
        </p:txBody>
      </p:sp>
      <p:sp>
        <p:nvSpPr>
          <p:cNvPr id="5" name="Oval 4"/>
          <p:cNvSpPr/>
          <p:nvPr userDrawn="1"/>
        </p:nvSpPr>
        <p:spPr>
          <a:xfrm>
            <a:off x="1213094" y="1058524"/>
            <a:ext cx="2124280" cy="2144381"/>
          </a:xfrm>
          <a:prstGeom prst="ellipse">
            <a:avLst/>
          </a:prstGeom>
          <a:solidFill>
            <a:srgbClr val="F86E00"/>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JM" sz="975" dirty="0">
              <a:solidFill>
                <a:srgbClr val="464D61"/>
              </a:solidFill>
              <a:cs typeface="Calibri"/>
            </a:endParaRPr>
          </a:p>
        </p:txBody>
      </p:sp>
      <p:sp>
        <p:nvSpPr>
          <p:cNvPr id="6" name="Oval 5"/>
          <p:cNvSpPr/>
          <p:nvPr userDrawn="1"/>
        </p:nvSpPr>
        <p:spPr>
          <a:xfrm>
            <a:off x="450274" y="2413282"/>
            <a:ext cx="1326231" cy="1338781"/>
          </a:xfrm>
          <a:prstGeom prst="ellipse">
            <a:avLst/>
          </a:prstGeom>
          <a:solidFill>
            <a:srgbClr val="F98700">
              <a:alpha val="80000"/>
            </a:srgbClr>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JM" sz="975" dirty="0">
              <a:solidFill>
                <a:srgbClr val="464D61"/>
              </a:solidFill>
              <a:cs typeface="Calibri"/>
            </a:endParaRPr>
          </a:p>
        </p:txBody>
      </p:sp>
      <p:pic>
        <p:nvPicPr>
          <p:cNvPr id="7" name="Picture 2" descr="iPhone-5s-Mockup_V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61481" y="1058519"/>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0" hasCustomPrompt="1"/>
          </p:nvPr>
        </p:nvSpPr>
        <p:spPr>
          <a:xfrm>
            <a:off x="3076675" y="1566180"/>
            <a:ext cx="1359869" cy="2413159"/>
          </a:xfrm>
          <a:solidFill>
            <a:schemeClr val="bg2"/>
          </a:solidFill>
        </p:spPr>
        <p:txBody>
          <a:bodyPr>
            <a:normAutofit/>
          </a:bodyPr>
          <a:lstStyle>
            <a:lvl1pPr marL="0" indent="0">
              <a:buFontTx/>
              <a:buNone/>
              <a:defRPr sz="1350" baseline="0"/>
            </a:lvl1pPr>
          </a:lstStyle>
          <a:p>
            <a:r>
              <a:rPr lang="en-US" dirty="0" smtClean="0"/>
              <a:t>Click to add picture</a:t>
            </a:r>
            <a:endParaRPr lang="en-US" dirty="0"/>
          </a:p>
        </p:txBody>
      </p:sp>
    </p:spTree>
    <p:extLst>
      <p:ext uri="{BB962C8B-B14F-4D97-AF65-F5344CB8AC3E}">
        <p14:creationId xmlns:p14="http://schemas.microsoft.com/office/powerpoint/2010/main" val="1871473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ample Screen Shot 3">
    <p:spTree>
      <p:nvGrpSpPr>
        <p:cNvPr id="1" name=""/>
        <p:cNvGrpSpPr/>
        <p:nvPr/>
      </p:nvGrpSpPr>
      <p:grpSpPr>
        <a:xfrm>
          <a:off x="0" y="0"/>
          <a:ext cx="0" cy="0"/>
          <a:chOff x="0" y="0"/>
          <a:chExt cx="0" cy="0"/>
        </a:xfrm>
      </p:grpSpPr>
      <p:pic>
        <p:nvPicPr>
          <p:cNvPr id="9" name="Picture 2" descr="iPhone-5s-Mockup_V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90624" y="1160603"/>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Phone-5s-Mockup_V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0403" y="1160603"/>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iPhone-5s-Mockup_V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4303" y="1160603"/>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marL="0" marR="0" indent="0" algn="l" defTabSz="342900" rtl="0" eaLnBrk="1" fontAlgn="auto" latinLnBrk="0" hangingPunct="1">
              <a:lnSpc>
                <a:spcPct val="100000"/>
              </a:lnSpc>
              <a:spcBef>
                <a:spcPct val="0"/>
              </a:spcBef>
              <a:spcAft>
                <a:spcPts val="0"/>
              </a:spcAft>
              <a:buClrTx/>
              <a:buSzTx/>
              <a:buFontTx/>
              <a:buNone/>
              <a:tabLst/>
              <a:defRPr>
                <a:solidFill>
                  <a:srgbClr val="5A5C5D"/>
                </a:solidFill>
              </a:defRPr>
            </a:lvl1pPr>
          </a:lstStyle>
          <a:p>
            <a:r>
              <a:rPr lang="en-US" smtClean="0"/>
              <a:t>Click to edit Master title style</a:t>
            </a:r>
            <a:endParaRPr lang="en-US" dirty="0"/>
          </a:p>
        </p:txBody>
      </p:sp>
      <p:sp>
        <p:nvSpPr>
          <p:cNvPr id="8" name="Picture Placeholder 15"/>
          <p:cNvSpPr>
            <a:spLocks noGrp="1"/>
          </p:cNvSpPr>
          <p:nvPr>
            <p:ph type="pic" sz="quarter" idx="10" hasCustomPrompt="1"/>
          </p:nvPr>
        </p:nvSpPr>
        <p:spPr>
          <a:xfrm>
            <a:off x="1595008" y="1659308"/>
            <a:ext cx="1359869" cy="2413159"/>
          </a:xfrm>
          <a:solidFill>
            <a:schemeClr val="bg2"/>
          </a:solidFill>
        </p:spPr>
        <p:txBody>
          <a:bodyPr>
            <a:normAutofit/>
          </a:bodyPr>
          <a:lstStyle>
            <a:lvl1pPr marL="0" indent="0">
              <a:buFontTx/>
              <a:buNone/>
              <a:defRPr sz="1350" baseline="0"/>
            </a:lvl1pPr>
          </a:lstStyle>
          <a:p>
            <a:r>
              <a:rPr lang="en-US" dirty="0" smtClean="0"/>
              <a:t>Click to add picture</a:t>
            </a:r>
            <a:endParaRPr lang="en-US" dirty="0"/>
          </a:p>
        </p:txBody>
      </p:sp>
      <p:sp>
        <p:nvSpPr>
          <p:cNvPr id="12" name="Picture Placeholder 15"/>
          <p:cNvSpPr>
            <a:spLocks noGrp="1"/>
          </p:cNvSpPr>
          <p:nvPr>
            <p:ph type="pic" sz="quarter" idx="11" hasCustomPrompt="1"/>
          </p:nvPr>
        </p:nvSpPr>
        <p:spPr>
          <a:xfrm>
            <a:off x="4026523" y="1659308"/>
            <a:ext cx="1359869" cy="2413159"/>
          </a:xfrm>
          <a:solidFill>
            <a:schemeClr val="bg2"/>
          </a:solidFill>
        </p:spPr>
        <p:txBody>
          <a:bodyPr>
            <a:normAutofit/>
          </a:bodyPr>
          <a:lstStyle>
            <a:lvl1pPr marL="0" indent="0">
              <a:buFontTx/>
              <a:buNone/>
              <a:defRPr sz="1350" baseline="0"/>
            </a:lvl1pPr>
          </a:lstStyle>
          <a:p>
            <a:r>
              <a:rPr lang="en-US" dirty="0" smtClean="0"/>
              <a:t>Click to add picture</a:t>
            </a:r>
            <a:endParaRPr lang="en-US" dirty="0"/>
          </a:p>
        </p:txBody>
      </p:sp>
      <p:sp>
        <p:nvSpPr>
          <p:cNvPr id="13" name="Picture Placeholder 15"/>
          <p:cNvSpPr>
            <a:spLocks noGrp="1"/>
          </p:cNvSpPr>
          <p:nvPr>
            <p:ph type="pic" sz="quarter" idx="12" hasCustomPrompt="1"/>
          </p:nvPr>
        </p:nvSpPr>
        <p:spPr>
          <a:xfrm>
            <a:off x="6464930" y="1659308"/>
            <a:ext cx="1359869" cy="2413159"/>
          </a:xfrm>
          <a:solidFill>
            <a:schemeClr val="bg2"/>
          </a:solidFill>
        </p:spPr>
        <p:txBody>
          <a:bodyPr>
            <a:normAutofit/>
          </a:bodyPr>
          <a:lstStyle>
            <a:lvl1pPr marL="0" indent="0">
              <a:buFontTx/>
              <a:buNone/>
              <a:defRPr sz="1350" baseline="0"/>
            </a:lvl1pPr>
          </a:lstStyle>
          <a:p>
            <a:r>
              <a:rPr lang="en-US" dirty="0" smtClean="0"/>
              <a:t>Click to add picture</a:t>
            </a:r>
            <a:endParaRPr lang="en-US" dirty="0"/>
          </a:p>
        </p:txBody>
      </p:sp>
    </p:spTree>
    <p:extLst>
      <p:ext uri="{BB962C8B-B14F-4D97-AF65-F5344CB8AC3E}">
        <p14:creationId xmlns:p14="http://schemas.microsoft.com/office/powerpoint/2010/main" val="3471059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ptop Screen Shot">
    <p:spTree>
      <p:nvGrpSpPr>
        <p:cNvPr id="1" name=""/>
        <p:cNvGrpSpPr/>
        <p:nvPr/>
      </p:nvGrpSpPr>
      <p:grpSpPr>
        <a:xfrm>
          <a:off x="0" y="0"/>
          <a:ext cx="0" cy="0"/>
          <a:chOff x="0" y="0"/>
          <a:chExt cx="0" cy="0"/>
        </a:xfrm>
      </p:grpSpPr>
      <p:pic>
        <p:nvPicPr>
          <p:cNvPr id="9" name="Picture 2" descr="MacBookPro-Mask.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156" y="1232666"/>
            <a:ext cx="4954989" cy="299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marL="0" marR="0" indent="0" algn="l" defTabSz="342900" rtl="0" eaLnBrk="1" fontAlgn="auto" latinLnBrk="0" hangingPunct="1">
              <a:lnSpc>
                <a:spcPct val="100000"/>
              </a:lnSpc>
              <a:spcBef>
                <a:spcPct val="0"/>
              </a:spcBef>
              <a:spcAft>
                <a:spcPts val="0"/>
              </a:spcAft>
              <a:buClrTx/>
              <a:buSzTx/>
              <a:buFontTx/>
              <a:buNone/>
              <a:tabLst/>
              <a:defRPr>
                <a:solidFill>
                  <a:srgbClr val="5A5C5D"/>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985944" y="2155532"/>
            <a:ext cx="2700867" cy="2249355"/>
          </a:xfrm>
        </p:spPr>
        <p:txBody>
          <a:bodyPr>
            <a:normAutofit/>
          </a:bodyPr>
          <a:lstStyle>
            <a:lvl1pPr marL="0" indent="0">
              <a:spcAft>
                <a:spcPts val="900"/>
              </a:spcAft>
              <a:buFontTx/>
              <a:buNone/>
              <a:defRPr sz="1200" baseline="0">
                <a:solidFill>
                  <a:srgbClr val="505050"/>
                </a:solidFill>
              </a:defRPr>
            </a:lvl1pPr>
            <a:lvl2pPr marL="342900" indent="0">
              <a:buFontTx/>
              <a:buNone/>
              <a:defRPr sz="1200">
                <a:solidFill>
                  <a:srgbClr val="505050"/>
                </a:solidFill>
              </a:defRPr>
            </a:lvl2pPr>
            <a:lvl3pPr marL="685800" indent="0">
              <a:buFontTx/>
              <a:buNone/>
              <a:defRPr>
                <a:solidFill>
                  <a:srgbClr val="FFFFFF"/>
                </a:solidFill>
              </a:defRPr>
            </a:lvl3pPr>
            <a:lvl4pPr marL="1028700" indent="0">
              <a:buFontTx/>
              <a:buNone/>
              <a:defRPr>
                <a:solidFill>
                  <a:srgbClr val="FFFFFF"/>
                </a:solidFill>
              </a:defRPr>
            </a:lvl4pPr>
            <a:lvl5pPr marL="1371600" indent="0">
              <a:buFontTx/>
              <a:buNone/>
              <a:defRPr>
                <a:solidFill>
                  <a:srgbClr val="FFFFFF"/>
                </a:solidFill>
              </a:defRPr>
            </a:lvl5pPr>
          </a:lstStyle>
          <a:p>
            <a:pPr lvl="0"/>
            <a:r>
              <a:rPr lang="en-US" dirty="0" smtClean="0"/>
              <a:t>Click to add text</a:t>
            </a:r>
          </a:p>
        </p:txBody>
      </p:sp>
      <p:sp>
        <p:nvSpPr>
          <p:cNvPr id="8" name="Picture Placeholder 15"/>
          <p:cNvSpPr>
            <a:spLocks noGrp="1"/>
          </p:cNvSpPr>
          <p:nvPr>
            <p:ph type="pic" sz="quarter" idx="10" hasCustomPrompt="1"/>
          </p:nvPr>
        </p:nvSpPr>
        <p:spPr>
          <a:xfrm>
            <a:off x="731399" y="1422401"/>
            <a:ext cx="3705135" cy="2319867"/>
          </a:xfrm>
          <a:solidFill>
            <a:schemeClr val="bg2"/>
          </a:solidFill>
          <a:ln>
            <a:noFill/>
          </a:ln>
        </p:spPr>
        <p:txBody>
          <a:bodyPr>
            <a:normAutofit/>
          </a:bodyPr>
          <a:lstStyle>
            <a:lvl1pPr marL="0" indent="0">
              <a:buFontTx/>
              <a:buNone/>
              <a:defRPr sz="1350" baseline="0"/>
            </a:lvl1pPr>
          </a:lstStyle>
          <a:p>
            <a:r>
              <a:rPr lang="en-US" dirty="0" smtClean="0"/>
              <a:t>Click to add picture</a:t>
            </a:r>
            <a:endParaRPr lang="en-US" dirty="0"/>
          </a:p>
        </p:txBody>
      </p:sp>
      <p:sp>
        <p:nvSpPr>
          <p:cNvPr id="10" name="Text Placeholder 9"/>
          <p:cNvSpPr>
            <a:spLocks noGrp="1"/>
          </p:cNvSpPr>
          <p:nvPr>
            <p:ph type="body" sz="quarter" idx="11"/>
          </p:nvPr>
        </p:nvSpPr>
        <p:spPr>
          <a:xfrm>
            <a:off x="5360989" y="1232671"/>
            <a:ext cx="3325812" cy="754063"/>
          </a:xfrm>
        </p:spPr>
        <p:txBody>
          <a:bodyPr>
            <a:noAutofit/>
          </a:bodyPr>
          <a:lstStyle>
            <a:lvl1pPr marL="0" indent="0">
              <a:buFontTx/>
              <a:buNone/>
              <a:defRPr sz="1200"/>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smtClean="0"/>
              <a:t>Click to edit Master text styles</a:t>
            </a:r>
          </a:p>
        </p:txBody>
      </p:sp>
    </p:spTree>
    <p:extLst>
      <p:ext uri="{BB962C8B-B14F-4D97-AF65-F5344CB8AC3E}">
        <p14:creationId xmlns:p14="http://schemas.microsoft.com/office/powerpoint/2010/main" val="31700076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Multiple Laptop Screens Shot">
    <p:spTree>
      <p:nvGrpSpPr>
        <p:cNvPr id="1" name=""/>
        <p:cNvGrpSpPr/>
        <p:nvPr/>
      </p:nvGrpSpPr>
      <p:grpSpPr>
        <a:xfrm>
          <a:off x="0" y="0"/>
          <a:ext cx="0" cy="0"/>
          <a:chOff x="0" y="0"/>
          <a:chExt cx="0" cy="0"/>
        </a:xfrm>
      </p:grpSpPr>
      <p:pic>
        <p:nvPicPr>
          <p:cNvPr id="9" name="Picture 2" descr="MacBookPro-Mask.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156" y="1807792"/>
            <a:ext cx="403977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marL="0" marR="0" indent="0" algn="l" defTabSz="342900" rtl="0" eaLnBrk="1" fontAlgn="auto" latinLnBrk="0" hangingPunct="1">
              <a:lnSpc>
                <a:spcPct val="100000"/>
              </a:lnSpc>
              <a:spcBef>
                <a:spcPct val="0"/>
              </a:spcBef>
              <a:spcAft>
                <a:spcPts val="0"/>
              </a:spcAft>
              <a:buClrTx/>
              <a:buSzTx/>
              <a:buFontTx/>
              <a:buNone/>
              <a:tabLst/>
              <a:defRPr>
                <a:solidFill>
                  <a:srgbClr val="5A5C5D"/>
                </a:solidFill>
              </a:defRPr>
            </a:lvl1pPr>
          </a:lstStyle>
          <a:p>
            <a:r>
              <a:rPr lang="en-US" smtClean="0"/>
              <a:t>Click to edit Master title style</a:t>
            </a:r>
            <a:endParaRPr lang="en-US" dirty="0"/>
          </a:p>
        </p:txBody>
      </p:sp>
      <p:sp>
        <p:nvSpPr>
          <p:cNvPr id="8" name="Picture Placeholder 15"/>
          <p:cNvSpPr>
            <a:spLocks noGrp="1"/>
          </p:cNvSpPr>
          <p:nvPr>
            <p:ph type="pic" sz="quarter" idx="10" hasCustomPrompt="1"/>
          </p:nvPr>
        </p:nvSpPr>
        <p:spPr>
          <a:xfrm>
            <a:off x="575757" y="1967625"/>
            <a:ext cx="3068875" cy="1891374"/>
          </a:xfrm>
          <a:solidFill>
            <a:schemeClr val="bg2"/>
          </a:solidFill>
          <a:ln>
            <a:noFill/>
          </a:ln>
        </p:spPr>
        <p:txBody>
          <a:bodyPr>
            <a:normAutofit/>
          </a:bodyPr>
          <a:lstStyle>
            <a:lvl1pPr marL="0" indent="0">
              <a:buFontTx/>
              <a:buNone/>
              <a:defRPr sz="1350" baseline="0"/>
            </a:lvl1pPr>
          </a:lstStyle>
          <a:p>
            <a:r>
              <a:rPr lang="en-US" dirty="0" smtClean="0"/>
              <a:t>Click to add picture</a:t>
            </a:r>
            <a:endParaRPr lang="en-US" dirty="0"/>
          </a:p>
        </p:txBody>
      </p:sp>
      <p:pic>
        <p:nvPicPr>
          <p:cNvPr id="12" name="Picture 2" descr="MacBookPro-Mask.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77210" y="1807792"/>
            <a:ext cx="403977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15"/>
          <p:cNvSpPr>
            <a:spLocks noGrp="1"/>
          </p:cNvSpPr>
          <p:nvPr>
            <p:ph type="pic" sz="quarter" idx="11" hasCustomPrompt="1"/>
          </p:nvPr>
        </p:nvSpPr>
        <p:spPr>
          <a:xfrm>
            <a:off x="5455810" y="1967625"/>
            <a:ext cx="3068875" cy="1891374"/>
          </a:xfrm>
          <a:solidFill>
            <a:schemeClr val="bg2"/>
          </a:solidFill>
          <a:ln>
            <a:noFill/>
          </a:ln>
        </p:spPr>
        <p:txBody>
          <a:bodyPr>
            <a:normAutofit/>
          </a:bodyPr>
          <a:lstStyle>
            <a:lvl1pPr marL="0" indent="0">
              <a:buFontTx/>
              <a:buNone/>
              <a:defRPr sz="1350" baseline="0"/>
            </a:lvl1pPr>
          </a:lstStyle>
          <a:p>
            <a:r>
              <a:rPr lang="en-US" dirty="0" smtClean="0"/>
              <a:t>Click to add picture</a:t>
            </a:r>
            <a:endParaRPr lang="en-US" dirty="0"/>
          </a:p>
        </p:txBody>
      </p:sp>
    </p:spTree>
    <p:extLst>
      <p:ext uri="{BB962C8B-B14F-4D97-AF65-F5344CB8AC3E}">
        <p14:creationId xmlns:p14="http://schemas.microsoft.com/office/powerpoint/2010/main" val="186215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Teal">
    <p:spTree>
      <p:nvGrpSpPr>
        <p:cNvPr id="1" name=""/>
        <p:cNvGrpSpPr/>
        <p:nvPr/>
      </p:nvGrpSpPr>
      <p:grpSpPr>
        <a:xfrm>
          <a:off x="0" y="0"/>
          <a:ext cx="0" cy="0"/>
          <a:chOff x="0" y="0"/>
          <a:chExt cx="0" cy="0"/>
        </a:xfrm>
      </p:grpSpPr>
      <p:sp>
        <p:nvSpPr>
          <p:cNvPr id="3" name="Rectangle 2"/>
          <p:cNvSpPr/>
          <p:nvPr userDrawn="1"/>
        </p:nvSpPr>
        <p:spPr>
          <a:xfrm>
            <a:off x="1" y="0"/>
            <a:ext cx="9144000" cy="5143500"/>
          </a:xfrm>
          <a:prstGeom prst="rect">
            <a:avLst/>
          </a:prstGeom>
          <a:solidFill>
            <a:srgbClr val="00A7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7"/>
          <p:cNvSpPr>
            <a:spLocks noGrp="1"/>
          </p:cNvSpPr>
          <p:nvPr>
            <p:ph type="body" sz="quarter" idx="10"/>
          </p:nvPr>
        </p:nvSpPr>
        <p:spPr>
          <a:xfrm>
            <a:off x="458355" y="1855810"/>
            <a:ext cx="7353300" cy="1036221"/>
          </a:xfrm>
        </p:spPr>
        <p:txBody>
          <a:bodyPr anchor="b"/>
          <a:lstStyle>
            <a:lvl1pPr marL="0" indent="0">
              <a:buFontTx/>
              <a:buNone/>
              <a:defRPr sz="3600" b="1">
                <a:solidFill>
                  <a:schemeClr val="bg1"/>
                </a:solidFill>
              </a:defRPr>
            </a:lvl1pPr>
            <a:lvl2pPr marL="457200" indent="0">
              <a:buFontTx/>
              <a:buNone/>
              <a:defRPr sz="3200" b="1">
                <a:solidFill>
                  <a:schemeClr val="bg2">
                    <a:lumMod val="10000"/>
                  </a:schemeClr>
                </a:solidFill>
              </a:defRPr>
            </a:lvl2pPr>
            <a:lvl3pPr marL="914400" indent="0">
              <a:buFontTx/>
              <a:buNone/>
              <a:defRPr sz="3200" b="1">
                <a:solidFill>
                  <a:schemeClr val="bg1"/>
                </a:solidFill>
              </a:defRPr>
            </a:lvl3pPr>
            <a:lvl4pPr marL="1371600" indent="0">
              <a:buFontTx/>
              <a:buNone/>
              <a:defRPr sz="2800" b="1">
                <a:solidFill>
                  <a:schemeClr val="bg1"/>
                </a:solidFill>
              </a:defRPr>
            </a:lvl4pPr>
            <a:lvl5pPr marL="1828800" indent="0">
              <a:buFontTx/>
              <a:buNone/>
              <a:defRPr sz="2800" b="1">
                <a:solidFill>
                  <a:schemeClr val="bg1"/>
                </a:solidFill>
              </a:defRPr>
            </a:lvl5pPr>
          </a:lstStyle>
          <a:p>
            <a:pPr lvl="0"/>
            <a:r>
              <a:rPr lang="en-US" smtClean="0"/>
              <a:t>Click to edit Master text styles</a:t>
            </a:r>
          </a:p>
        </p:txBody>
      </p:sp>
      <p:sp>
        <p:nvSpPr>
          <p:cNvPr id="11" name="Text Placeholder 7"/>
          <p:cNvSpPr>
            <a:spLocks noGrp="1"/>
          </p:cNvSpPr>
          <p:nvPr>
            <p:ph type="body" sz="quarter" idx="11"/>
          </p:nvPr>
        </p:nvSpPr>
        <p:spPr>
          <a:xfrm>
            <a:off x="458355" y="2892768"/>
            <a:ext cx="7353300" cy="979487"/>
          </a:xfrm>
        </p:spPr>
        <p:txBody>
          <a:bodyPr/>
          <a:lstStyle>
            <a:lvl1pPr marL="0" indent="0">
              <a:buNone/>
              <a:defRPr lang="en-US" sz="2400" b="1" kern="1200" dirty="0" smtClean="0">
                <a:solidFill>
                  <a:schemeClr val="accent1"/>
                </a:solidFill>
                <a:latin typeface="PT Sans"/>
                <a:ea typeface="PT Sans" pitchFamily="34" charset="0"/>
                <a:cs typeface="PT Sans"/>
              </a:defRPr>
            </a:lvl1pPr>
          </a:lstStyle>
          <a:p>
            <a:pPr lvl="0"/>
            <a:r>
              <a:rPr lang="en-US" dirty="0" smtClean="0"/>
              <a:t>Click to edit Master text styles</a:t>
            </a:r>
          </a:p>
        </p:txBody>
      </p:sp>
      <p:grpSp>
        <p:nvGrpSpPr>
          <p:cNvPr id="15" name="Group 14"/>
          <p:cNvGrpSpPr/>
          <p:nvPr userDrawn="1"/>
        </p:nvGrpSpPr>
        <p:grpSpPr>
          <a:xfrm>
            <a:off x="6715242" y="294761"/>
            <a:ext cx="1708148" cy="1537421"/>
            <a:chOff x="-9663" y="61499"/>
            <a:chExt cx="3610549" cy="3249679"/>
          </a:xfrm>
        </p:grpSpPr>
        <p:sp>
          <p:nvSpPr>
            <p:cNvPr id="16" name="Freeform 15"/>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8" name="Freeform 17"/>
          <p:cNvSpPr/>
          <p:nvPr userDrawn="1"/>
        </p:nvSpPr>
        <p:spPr>
          <a:xfrm rot="5672989">
            <a:off x="8130335" y="1339815"/>
            <a:ext cx="541309"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858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t Size GUI">
    <p:spTree>
      <p:nvGrpSpPr>
        <p:cNvPr id="1" name=""/>
        <p:cNvGrpSpPr/>
        <p:nvPr/>
      </p:nvGrpSpPr>
      <p:grpSpPr>
        <a:xfrm>
          <a:off x="0" y="0"/>
          <a:ext cx="0" cy="0"/>
          <a:chOff x="0" y="0"/>
          <a:chExt cx="0" cy="0"/>
        </a:xfrm>
      </p:grpSpPr>
      <p:pic>
        <p:nvPicPr>
          <p:cNvPr id="3" name="Picture 3" descr="iPad-Mini-Mockup_V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00401" y="1004576"/>
            <a:ext cx="2406199" cy="389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05979"/>
            <a:ext cx="8229600" cy="857250"/>
          </a:xfrm>
        </p:spPr>
        <p:txBody>
          <a:bodyPr/>
          <a:lstStyle/>
          <a:p>
            <a:r>
              <a:rPr lang="en-US" smtClean="0"/>
              <a:t>Click to edit Master title style</a:t>
            </a:r>
            <a:endParaRPr lang="en-US" dirty="0"/>
          </a:p>
        </p:txBody>
      </p:sp>
      <p:sp>
        <p:nvSpPr>
          <p:cNvPr id="11" name="TextBox 10"/>
          <p:cNvSpPr txBox="1"/>
          <p:nvPr userDrawn="1"/>
        </p:nvSpPr>
        <p:spPr>
          <a:xfrm>
            <a:off x="2735787" y="1472279"/>
            <a:ext cx="184731" cy="300082"/>
          </a:xfrm>
          <a:prstGeom prst="rect">
            <a:avLst/>
          </a:prstGeom>
          <a:noFill/>
        </p:spPr>
        <p:txBody>
          <a:bodyPr wrap="none" rtlCol="0">
            <a:spAutoFit/>
          </a:bodyPr>
          <a:lstStyle/>
          <a:p>
            <a:endParaRPr lang="en-US" sz="1350" dirty="0">
              <a:solidFill>
                <a:srgbClr val="414042"/>
              </a:solidFill>
            </a:endParaRPr>
          </a:p>
        </p:txBody>
      </p:sp>
      <p:sp>
        <p:nvSpPr>
          <p:cNvPr id="17" name="Picture Placeholder 15"/>
          <p:cNvSpPr>
            <a:spLocks noGrp="1"/>
          </p:cNvSpPr>
          <p:nvPr>
            <p:ph type="pic" sz="quarter" idx="10" hasCustomPrompt="1"/>
          </p:nvPr>
        </p:nvSpPr>
        <p:spPr>
          <a:xfrm>
            <a:off x="1451065" y="1371448"/>
            <a:ext cx="2121868" cy="2802625"/>
          </a:xfrm>
          <a:solidFill>
            <a:schemeClr val="bg2"/>
          </a:solidFill>
        </p:spPr>
        <p:txBody>
          <a:bodyPr>
            <a:normAutofit/>
          </a:bodyPr>
          <a:lstStyle>
            <a:lvl1pPr marL="0" indent="0">
              <a:buFontTx/>
              <a:buNone/>
              <a:defRPr sz="1350" baseline="0"/>
            </a:lvl1pPr>
          </a:lstStyle>
          <a:p>
            <a:r>
              <a:rPr lang="en-US" dirty="0" smtClean="0"/>
              <a:t>Click to add picture</a:t>
            </a:r>
            <a:endParaRPr lang="en-US" dirty="0"/>
          </a:p>
        </p:txBody>
      </p:sp>
      <p:sp>
        <p:nvSpPr>
          <p:cNvPr id="18" name="Content Placeholder 2"/>
          <p:cNvSpPr>
            <a:spLocks noGrp="1"/>
          </p:cNvSpPr>
          <p:nvPr>
            <p:ph idx="1" hasCustomPrompt="1"/>
          </p:nvPr>
        </p:nvSpPr>
        <p:spPr>
          <a:xfrm>
            <a:off x="4187100" y="1076696"/>
            <a:ext cx="4304969" cy="2249355"/>
          </a:xfrm>
        </p:spPr>
        <p:txBody>
          <a:bodyPr>
            <a:normAutofit/>
          </a:bodyPr>
          <a:lstStyle>
            <a:lvl1pPr marL="0" indent="0">
              <a:spcAft>
                <a:spcPts val="900"/>
              </a:spcAft>
              <a:buFontTx/>
              <a:buNone/>
              <a:defRPr sz="1200" baseline="0">
                <a:solidFill>
                  <a:srgbClr val="505050"/>
                </a:solidFill>
              </a:defRPr>
            </a:lvl1pPr>
            <a:lvl2pPr marL="342900" indent="0">
              <a:buFontTx/>
              <a:buNone/>
              <a:defRPr sz="1200">
                <a:solidFill>
                  <a:srgbClr val="505050"/>
                </a:solidFill>
              </a:defRPr>
            </a:lvl2pPr>
            <a:lvl3pPr marL="685800" indent="0">
              <a:buFontTx/>
              <a:buNone/>
              <a:defRPr>
                <a:solidFill>
                  <a:srgbClr val="FFFFFF"/>
                </a:solidFill>
              </a:defRPr>
            </a:lvl3pPr>
            <a:lvl4pPr marL="1028700" indent="0">
              <a:buFontTx/>
              <a:buNone/>
              <a:defRPr>
                <a:solidFill>
                  <a:srgbClr val="FFFFFF"/>
                </a:solidFill>
              </a:defRPr>
            </a:lvl4pPr>
            <a:lvl5pPr marL="1371600" indent="0">
              <a:buFontTx/>
              <a:buNone/>
              <a:defRPr>
                <a:solidFill>
                  <a:srgbClr val="FFFFFF"/>
                </a:solidFill>
              </a:defRPr>
            </a:lvl5pPr>
          </a:lstStyle>
          <a:p>
            <a:pPr lvl="0"/>
            <a:r>
              <a:rPr lang="en-US" dirty="0" smtClean="0"/>
              <a:t>Click to add text</a:t>
            </a:r>
          </a:p>
        </p:txBody>
      </p:sp>
    </p:spTree>
    <p:extLst>
      <p:ext uri="{BB962C8B-B14F-4D97-AF65-F5344CB8AC3E}">
        <p14:creationId xmlns:p14="http://schemas.microsoft.com/office/powerpoint/2010/main" val="1237799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40377980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2172307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79232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037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Full Page Image - Large Tex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0" y="2"/>
            <a:ext cx="9364266" cy="4475793"/>
          </a:xfrm>
          <a:noFill/>
        </p:spPr>
        <p:txBody>
          <a:bodyPr/>
          <a:lstStyle/>
          <a:p>
            <a:pPr lvl="0"/>
            <a:r>
              <a:rPr lang="en-US" noProof="0" smtClean="0"/>
              <a:t>Click icon to add picture</a:t>
            </a:r>
            <a:endParaRPr lang="en-US" noProof="0" dirty="0"/>
          </a:p>
        </p:txBody>
      </p:sp>
      <p:sp>
        <p:nvSpPr>
          <p:cNvPr id="2" name="Title 1"/>
          <p:cNvSpPr>
            <a:spLocks noGrp="1"/>
          </p:cNvSpPr>
          <p:nvPr>
            <p:ph type="ctrTitle"/>
          </p:nvPr>
        </p:nvSpPr>
        <p:spPr>
          <a:xfrm>
            <a:off x="346435" y="2571750"/>
            <a:ext cx="7772400" cy="977674"/>
          </a:xfrm>
        </p:spPr>
        <p:txBody>
          <a:bodyPr/>
          <a:lstStyle>
            <a:lvl1pPr>
              <a:defRPr sz="2475">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06506044"/>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Divider Page Option 2">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4"/>
            <a:ext cx="9144000" cy="2850356"/>
          </a:xfrm>
        </p:spPr>
        <p:txBody>
          <a:bodyPr rtlCol="0">
            <a:normAutofit/>
          </a:bodyPr>
          <a:lstStyle>
            <a:lvl1pPr marL="0" indent="0">
              <a:buNone/>
              <a:defRPr sz="1050"/>
            </a:lvl1pPr>
          </a:lstStyle>
          <a:p>
            <a:pPr lvl="0"/>
            <a:r>
              <a:rPr lang="en-US" noProof="0" smtClean="0"/>
              <a:t>Click icon to add picture</a:t>
            </a:r>
            <a:endParaRPr lang="en-US" noProof="0"/>
          </a:p>
        </p:txBody>
      </p:sp>
      <p:grpSp>
        <p:nvGrpSpPr>
          <p:cNvPr id="8" name="Group 7"/>
          <p:cNvGrpSpPr/>
          <p:nvPr userDrawn="1"/>
        </p:nvGrpSpPr>
        <p:grpSpPr>
          <a:xfrm>
            <a:off x="6715242" y="294766"/>
            <a:ext cx="1708148" cy="1537421"/>
            <a:chOff x="-9663" y="61499"/>
            <a:chExt cx="3610549" cy="3249679"/>
          </a:xfrm>
        </p:grpSpPr>
        <p:sp>
          <p:nvSpPr>
            <p:cNvPr id="9" name="Freeform 8"/>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1" name="Freeform 10"/>
          <p:cNvSpPr/>
          <p:nvPr userDrawn="1"/>
        </p:nvSpPr>
        <p:spPr>
          <a:xfrm rot="5672989">
            <a:off x="8130347" y="1339815"/>
            <a:ext cx="541309"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481803610"/>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userDrawn="1"/>
        </p:nvSpPr>
        <p:spPr bwMode="auto">
          <a:xfrm>
            <a:off x="0" y="0"/>
            <a:ext cx="9144000" cy="2571750"/>
          </a:xfrm>
          <a:prstGeom prst="rect">
            <a:avLst/>
          </a:prstGeom>
          <a:solidFill>
            <a:srgbClr val="4463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685800" eaLnBrk="1" fontAlgn="base" hangingPunct="1">
              <a:lnSpc>
                <a:spcPct val="50000"/>
              </a:lnSpc>
              <a:spcBef>
                <a:spcPct val="0"/>
              </a:spcBef>
              <a:spcAft>
                <a:spcPct val="0"/>
              </a:spcAft>
              <a:defRPr/>
            </a:pPr>
            <a:endParaRPr lang="en-US" altLang="en-US" sz="750" smtClean="0">
              <a:solidFill>
                <a:srgbClr val="2666A6"/>
              </a:solidFill>
            </a:endParaRPr>
          </a:p>
        </p:txBody>
      </p:sp>
      <p:grpSp>
        <p:nvGrpSpPr>
          <p:cNvPr id="5" name="Group 5"/>
          <p:cNvGrpSpPr>
            <a:grpSpLocks/>
          </p:cNvGrpSpPr>
          <p:nvPr userDrawn="1"/>
        </p:nvGrpSpPr>
        <p:grpSpPr bwMode="auto">
          <a:xfrm>
            <a:off x="7662864" y="4577954"/>
            <a:ext cx="1144587" cy="360759"/>
            <a:chOff x="4848" y="236"/>
            <a:chExt cx="721" cy="303"/>
          </a:xfrm>
        </p:grpSpPr>
        <p:sp>
          <p:nvSpPr>
            <p:cNvPr id="6" name="AutoShape 6"/>
            <p:cNvSpPr>
              <a:spLocks noChangeAspect="1" noChangeArrowheads="1" noTextEdit="1"/>
            </p:cNvSpPr>
            <p:nvPr userDrawn="1"/>
          </p:nvSpPr>
          <p:spPr bwMode="auto">
            <a:xfrm>
              <a:off x="4848" y="240"/>
              <a:ext cx="72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en-US" sz="1350">
                <a:solidFill>
                  <a:srgbClr val="3A4972"/>
                </a:solidFill>
                <a:latin typeface="Arial" charset="0"/>
              </a:endParaRPr>
            </a:p>
          </p:txBody>
        </p:sp>
        <p:sp>
          <p:nvSpPr>
            <p:cNvPr id="7" name="Freeform 7"/>
            <p:cNvSpPr>
              <a:spLocks/>
            </p:cNvSpPr>
            <p:nvPr userDrawn="1"/>
          </p:nvSpPr>
          <p:spPr bwMode="auto">
            <a:xfrm>
              <a:off x="4848" y="236"/>
              <a:ext cx="479" cy="167"/>
            </a:xfrm>
            <a:custGeom>
              <a:avLst/>
              <a:gdLst>
                <a:gd name="T0" fmla="*/ 164367 w 367"/>
                <a:gd name="T1" fmla="*/ 30821 h 128"/>
                <a:gd name="T2" fmla="*/ 281670 w 367"/>
                <a:gd name="T3" fmla="*/ 7201 h 128"/>
                <a:gd name="T4" fmla="*/ 373316 w 367"/>
                <a:gd name="T5" fmla="*/ 13661 h 128"/>
                <a:gd name="T6" fmla="*/ 257676 w 367"/>
                <a:gd name="T7" fmla="*/ 2485 h 128"/>
                <a:gd name="T8" fmla="*/ 0 w 367"/>
                <a:gd name="T9" fmla="*/ 128852 h 128"/>
                <a:gd name="T10" fmla="*/ 164367 w 367"/>
                <a:gd name="T11" fmla="*/ 30821 h 1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7" h="128">
                  <a:moveTo>
                    <a:pt x="162" y="31"/>
                  </a:moveTo>
                  <a:cubicBezTo>
                    <a:pt x="198" y="18"/>
                    <a:pt x="236" y="9"/>
                    <a:pt x="277" y="7"/>
                  </a:cubicBezTo>
                  <a:cubicBezTo>
                    <a:pt x="308" y="6"/>
                    <a:pt x="338" y="8"/>
                    <a:pt x="367" y="14"/>
                  </a:cubicBezTo>
                  <a:cubicBezTo>
                    <a:pt x="332" y="4"/>
                    <a:pt x="293" y="0"/>
                    <a:pt x="253" y="2"/>
                  </a:cubicBezTo>
                  <a:cubicBezTo>
                    <a:pt x="142" y="8"/>
                    <a:pt x="47" y="58"/>
                    <a:pt x="0" y="128"/>
                  </a:cubicBezTo>
                  <a:cubicBezTo>
                    <a:pt x="43" y="84"/>
                    <a:pt x="99" y="50"/>
                    <a:pt x="162" y="31"/>
                  </a:cubicBezTo>
                  <a:close/>
                </a:path>
              </a:pathLst>
            </a:custGeom>
            <a:solidFill>
              <a:srgbClr val="1E96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en-US" sz="1350">
                <a:solidFill>
                  <a:srgbClr val="3A4972"/>
                </a:solidFill>
                <a:latin typeface="Arial" charset="0"/>
              </a:endParaRPr>
            </a:p>
          </p:txBody>
        </p:sp>
        <p:sp>
          <p:nvSpPr>
            <p:cNvPr id="8" name="Freeform 8"/>
            <p:cNvSpPr>
              <a:spLocks/>
            </p:cNvSpPr>
            <p:nvPr userDrawn="1"/>
          </p:nvSpPr>
          <p:spPr bwMode="auto">
            <a:xfrm>
              <a:off x="5068" y="250"/>
              <a:ext cx="501" cy="132"/>
            </a:xfrm>
            <a:custGeom>
              <a:avLst/>
              <a:gdLst>
                <a:gd name="T0" fmla="*/ 210274 w 384"/>
                <a:gd name="T1" fmla="*/ 27406 h 101"/>
                <a:gd name="T2" fmla="*/ 89305 w 384"/>
                <a:gd name="T3" fmla="*/ 19667 h 101"/>
                <a:gd name="T4" fmla="*/ 0 w 384"/>
                <a:gd name="T5" fmla="*/ 37880 h 101"/>
                <a:gd name="T6" fmla="*/ 113851 w 384"/>
                <a:gd name="T7" fmla="*/ 10510 h 101"/>
                <a:gd name="T8" fmla="*/ 386824 w 384"/>
                <a:gd name="T9" fmla="*/ 106491 h 101"/>
                <a:gd name="T10" fmla="*/ 210274 w 384"/>
                <a:gd name="T11" fmla="*/ 27406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 h="101">
                  <a:moveTo>
                    <a:pt x="209" y="26"/>
                  </a:moveTo>
                  <a:cubicBezTo>
                    <a:pt x="171" y="18"/>
                    <a:pt x="131" y="15"/>
                    <a:pt x="89" y="18"/>
                  </a:cubicBezTo>
                  <a:cubicBezTo>
                    <a:pt x="58" y="21"/>
                    <a:pt x="28" y="27"/>
                    <a:pt x="0" y="36"/>
                  </a:cubicBezTo>
                  <a:cubicBezTo>
                    <a:pt x="34" y="22"/>
                    <a:pt x="72" y="13"/>
                    <a:pt x="113" y="10"/>
                  </a:cubicBezTo>
                  <a:cubicBezTo>
                    <a:pt x="225" y="0"/>
                    <a:pt x="327" y="38"/>
                    <a:pt x="384" y="101"/>
                  </a:cubicBezTo>
                  <a:cubicBezTo>
                    <a:pt x="335" y="63"/>
                    <a:pt x="274" y="36"/>
                    <a:pt x="209" y="26"/>
                  </a:cubicBezTo>
                  <a:close/>
                </a:path>
              </a:pathLst>
            </a:custGeom>
            <a:solidFill>
              <a:srgbClr val="0081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en-US" sz="1350">
                <a:solidFill>
                  <a:srgbClr val="3A4972"/>
                </a:solidFill>
                <a:latin typeface="Arial" charset="0"/>
              </a:endParaRPr>
            </a:p>
          </p:txBody>
        </p:sp>
        <p:sp>
          <p:nvSpPr>
            <p:cNvPr id="9" name="Freeform 9"/>
            <p:cNvSpPr>
              <a:spLocks/>
            </p:cNvSpPr>
            <p:nvPr userDrawn="1"/>
          </p:nvSpPr>
          <p:spPr bwMode="auto">
            <a:xfrm>
              <a:off x="4917" y="386"/>
              <a:ext cx="155" cy="152"/>
            </a:xfrm>
            <a:custGeom>
              <a:avLst/>
              <a:gdLst>
                <a:gd name="T0" fmla="*/ 14558 w 119"/>
                <a:gd name="T1" fmla="*/ 15824 h 116"/>
                <a:gd name="T2" fmla="*/ 0 w 119"/>
                <a:gd name="T3" fmla="*/ 2792 h 116"/>
                <a:gd name="T4" fmla="*/ 3169 w 119"/>
                <a:gd name="T5" fmla="*/ 0 h 116"/>
                <a:gd name="T6" fmla="*/ 20160 w 119"/>
                <a:gd name="T7" fmla="*/ 0 h 116"/>
                <a:gd name="T8" fmla="*/ 34529 w 119"/>
                <a:gd name="T9" fmla="*/ 0 h 116"/>
                <a:gd name="T10" fmla="*/ 37461 w 119"/>
                <a:gd name="T11" fmla="*/ 1 h 116"/>
                <a:gd name="T12" fmla="*/ 26259 w 119"/>
                <a:gd name="T13" fmla="*/ 15824 h 116"/>
                <a:gd name="T14" fmla="*/ 26259 w 119"/>
                <a:gd name="T15" fmla="*/ 55192 h 116"/>
                <a:gd name="T16" fmla="*/ 28760 w 119"/>
                <a:gd name="T17" fmla="*/ 58157 h 116"/>
                <a:gd name="T18" fmla="*/ 86646 w 119"/>
                <a:gd name="T19" fmla="*/ 58157 h 116"/>
                <a:gd name="T20" fmla="*/ 88284 w 119"/>
                <a:gd name="T21" fmla="*/ 53039 h 116"/>
                <a:gd name="T22" fmla="*/ 88284 w 119"/>
                <a:gd name="T23" fmla="*/ 15824 h 116"/>
                <a:gd name="T24" fmla="*/ 76303 w 119"/>
                <a:gd name="T25" fmla="*/ 2792 h 116"/>
                <a:gd name="T26" fmla="*/ 78978 w 119"/>
                <a:gd name="T27" fmla="*/ 0 h 116"/>
                <a:gd name="T28" fmla="*/ 95449 w 119"/>
                <a:gd name="T29" fmla="*/ 0 h 116"/>
                <a:gd name="T30" fmla="*/ 105546 w 119"/>
                <a:gd name="T31" fmla="*/ 0 h 116"/>
                <a:gd name="T32" fmla="*/ 110890 w 119"/>
                <a:gd name="T33" fmla="*/ 2792 h 116"/>
                <a:gd name="T34" fmla="*/ 99798 w 119"/>
                <a:gd name="T35" fmla="*/ 15824 h 116"/>
                <a:gd name="T36" fmla="*/ 99798 w 119"/>
                <a:gd name="T37" fmla="*/ 113527 h 116"/>
                <a:gd name="T38" fmla="*/ 114992 w 119"/>
                <a:gd name="T39" fmla="*/ 127985 h 116"/>
                <a:gd name="T40" fmla="*/ 112858 w 119"/>
                <a:gd name="T41" fmla="*/ 130729 h 116"/>
                <a:gd name="T42" fmla="*/ 98446 w 119"/>
                <a:gd name="T43" fmla="*/ 129716 h 116"/>
                <a:gd name="T44" fmla="*/ 80790 w 119"/>
                <a:gd name="T45" fmla="*/ 130729 h 116"/>
                <a:gd name="T46" fmla="*/ 76619 w 119"/>
                <a:gd name="T47" fmla="*/ 127985 h 116"/>
                <a:gd name="T48" fmla="*/ 88284 w 119"/>
                <a:gd name="T49" fmla="*/ 115686 h 116"/>
                <a:gd name="T50" fmla="*/ 88284 w 119"/>
                <a:gd name="T51" fmla="*/ 69499 h 116"/>
                <a:gd name="T52" fmla="*/ 86646 w 119"/>
                <a:gd name="T53" fmla="*/ 65733 h 116"/>
                <a:gd name="T54" fmla="*/ 28007 w 119"/>
                <a:gd name="T55" fmla="*/ 65733 h 116"/>
                <a:gd name="T56" fmla="*/ 26259 w 119"/>
                <a:gd name="T57" fmla="*/ 69434 h 116"/>
                <a:gd name="T58" fmla="*/ 26259 w 119"/>
                <a:gd name="T59" fmla="*/ 115686 h 116"/>
                <a:gd name="T60" fmla="*/ 41690 w 119"/>
                <a:gd name="T61" fmla="*/ 127985 h 116"/>
                <a:gd name="T62" fmla="*/ 39021 w 119"/>
                <a:gd name="T63" fmla="*/ 130729 h 116"/>
                <a:gd name="T64" fmla="*/ 16952 w 119"/>
                <a:gd name="T65" fmla="*/ 129716 h 116"/>
                <a:gd name="T66" fmla="*/ 4128 w 119"/>
                <a:gd name="T67" fmla="*/ 130729 h 116"/>
                <a:gd name="T68" fmla="*/ 2433 w 119"/>
                <a:gd name="T69" fmla="*/ 127039 h 116"/>
                <a:gd name="T70" fmla="*/ 14558 w 119"/>
                <a:gd name="T71" fmla="*/ 110003 h 116"/>
                <a:gd name="T72" fmla="*/ 14558 w 119"/>
                <a:gd name="T73" fmla="*/ 15824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9" h="116">
                  <a:moveTo>
                    <a:pt x="15" y="14"/>
                  </a:moveTo>
                  <a:cubicBezTo>
                    <a:pt x="14" y="2"/>
                    <a:pt x="0" y="5"/>
                    <a:pt x="0" y="2"/>
                  </a:cubicBezTo>
                  <a:cubicBezTo>
                    <a:pt x="0" y="0"/>
                    <a:pt x="2" y="0"/>
                    <a:pt x="3" y="0"/>
                  </a:cubicBezTo>
                  <a:cubicBezTo>
                    <a:pt x="9" y="0"/>
                    <a:pt x="15" y="0"/>
                    <a:pt x="21" y="0"/>
                  </a:cubicBezTo>
                  <a:cubicBezTo>
                    <a:pt x="26" y="0"/>
                    <a:pt x="31" y="0"/>
                    <a:pt x="36" y="0"/>
                  </a:cubicBezTo>
                  <a:cubicBezTo>
                    <a:pt x="39" y="0"/>
                    <a:pt x="39" y="1"/>
                    <a:pt x="39" y="1"/>
                  </a:cubicBezTo>
                  <a:cubicBezTo>
                    <a:pt x="39" y="5"/>
                    <a:pt x="27" y="2"/>
                    <a:pt x="27" y="14"/>
                  </a:cubicBezTo>
                  <a:cubicBezTo>
                    <a:pt x="27" y="49"/>
                    <a:pt x="27" y="49"/>
                    <a:pt x="27" y="49"/>
                  </a:cubicBezTo>
                  <a:cubicBezTo>
                    <a:pt x="27" y="52"/>
                    <a:pt x="27" y="52"/>
                    <a:pt x="30" y="52"/>
                  </a:cubicBezTo>
                  <a:cubicBezTo>
                    <a:pt x="90" y="52"/>
                    <a:pt x="90" y="52"/>
                    <a:pt x="90" y="52"/>
                  </a:cubicBezTo>
                  <a:cubicBezTo>
                    <a:pt x="91" y="52"/>
                    <a:pt x="91" y="48"/>
                    <a:pt x="91" y="47"/>
                  </a:cubicBezTo>
                  <a:cubicBezTo>
                    <a:pt x="91" y="14"/>
                    <a:pt x="91" y="14"/>
                    <a:pt x="91" y="14"/>
                  </a:cubicBezTo>
                  <a:cubicBezTo>
                    <a:pt x="91" y="3"/>
                    <a:pt x="79" y="5"/>
                    <a:pt x="79" y="2"/>
                  </a:cubicBezTo>
                  <a:cubicBezTo>
                    <a:pt x="79" y="1"/>
                    <a:pt x="79" y="0"/>
                    <a:pt x="82" y="0"/>
                  </a:cubicBezTo>
                  <a:cubicBezTo>
                    <a:pt x="87" y="0"/>
                    <a:pt x="96" y="0"/>
                    <a:pt x="99" y="0"/>
                  </a:cubicBezTo>
                  <a:cubicBezTo>
                    <a:pt x="105" y="0"/>
                    <a:pt x="107" y="0"/>
                    <a:pt x="110" y="0"/>
                  </a:cubicBezTo>
                  <a:cubicBezTo>
                    <a:pt x="115" y="0"/>
                    <a:pt x="115" y="1"/>
                    <a:pt x="115" y="2"/>
                  </a:cubicBezTo>
                  <a:cubicBezTo>
                    <a:pt x="115" y="5"/>
                    <a:pt x="104" y="3"/>
                    <a:pt x="104" y="14"/>
                  </a:cubicBezTo>
                  <a:cubicBezTo>
                    <a:pt x="104" y="101"/>
                    <a:pt x="104" y="101"/>
                    <a:pt x="104" y="101"/>
                  </a:cubicBezTo>
                  <a:cubicBezTo>
                    <a:pt x="104" y="113"/>
                    <a:pt x="119" y="110"/>
                    <a:pt x="119" y="114"/>
                  </a:cubicBezTo>
                  <a:cubicBezTo>
                    <a:pt x="119" y="114"/>
                    <a:pt x="118" y="116"/>
                    <a:pt x="117" y="116"/>
                  </a:cubicBezTo>
                  <a:cubicBezTo>
                    <a:pt x="113" y="116"/>
                    <a:pt x="108" y="115"/>
                    <a:pt x="102" y="115"/>
                  </a:cubicBezTo>
                  <a:cubicBezTo>
                    <a:pt x="91" y="115"/>
                    <a:pt x="87" y="116"/>
                    <a:pt x="84" y="116"/>
                  </a:cubicBezTo>
                  <a:cubicBezTo>
                    <a:pt x="82" y="116"/>
                    <a:pt x="80" y="116"/>
                    <a:pt x="80" y="114"/>
                  </a:cubicBezTo>
                  <a:cubicBezTo>
                    <a:pt x="80" y="110"/>
                    <a:pt x="91" y="112"/>
                    <a:pt x="91" y="102"/>
                  </a:cubicBezTo>
                  <a:cubicBezTo>
                    <a:pt x="91" y="62"/>
                    <a:pt x="91" y="62"/>
                    <a:pt x="91" y="62"/>
                  </a:cubicBezTo>
                  <a:cubicBezTo>
                    <a:pt x="91" y="60"/>
                    <a:pt x="92" y="58"/>
                    <a:pt x="90" y="58"/>
                  </a:cubicBezTo>
                  <a:cubicBezTo>
                    <a:pt x="29" y="58"/>
                    <a:pt x="29" y="58"/>
                    <a:pt x="29" y="58"/>
                  </a:cubicBezTo>
                  <a:cubicBezTo>
                    <a:pt x="27" y="58"/>
                    <a:pt x="27" y="59"/>
                    <a:pt x="27" y="61"/>
                  </a:cubicBezTo>
                  <a:cubicBezTo>
                    <a:pt x="27" y="102"/>
                    <a:pt x="27" y="102"/>
                    <a:pt x="27" y="102"/>
                  </a:cubicBezTo>
                  <a:cubicBezTo>
                    <a:pt x="27" y="113"/>
                    <a:pt x="43" y="109"/>
                    <a:pt x="43" y="114"/>
                  </a:cubicBezTo>
                  <a:cubicBezTo>
                    <a:pt x="43" y="115"/>
                    <a:pt x="42" y="116"/>
                    <a:pt x="40" y="116"/>
                  </a:cubicBezTo>
                  <a:cubicBezTo>
                    <a:pt x="38" y="116"/>
                    <a:pt x="26" y="115"/>
                    <a:pt x="18" y="115"/>
                  </a:cubicBezTo>
                  <a:cubicBezTo>
                    <a:pt x="6" y="115"/>
                    <a:pt x="4" y="116"/>
                    <a:pt x="4" y="116"/>
                  </a:cubicBezTo>
                  <a:cubicBezTo>
                    <a:pt x="2" y="116"/>
                    <a:pt x="2" y="115"/>
                    <a:pt x="2" y="113"/>
                  </a:cubicBezTo>
                  <a:cubicBezTo>
                    <a:pt x="2" y="108"/>
                    <a:pt x="15" y="114"/>
                    <a:pt x="15" y="98"/>
                  </a:cubicBezTo>
                  <a:lnTo>
                    <a:pt x="1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en-US" sz="1350">
                <a:solidFill>
                  <a:srgbClr val="3A4972"/>
                </a:solidFill>
                <a:latin typeface="Arial" charset="0"/>
              </a:endParaRPr>
            </a:p>
          </p:txBody>
        </p:sp>
        <p:sp>
          <p:nvSpPr>
            <p:cNvPr id="10" name="Freeform 10"/>
            <p:cNvSpPr>
              <a:spLocks/>
            </p:cNvSpPr>
            <p:nvPr userDrawn="1"/>
          </p:nvSpPr>
          <p:spPr bwMode="auto">
            <a:xfrm>
              <a:off x="5084" y="384"/>
              <a:ext cx="145" cy="155"/>
            </a:xfrm>
            <a:custGeom>
              <a:avLst/>
              <a:gdLst>
                <a:gd name="T0" fmla="*/ 60563 w 111"/>
                <a:gd name="T1" fmla="*/ 0 h 119"/>
                <a:gd name="T2" fmla="*/ 106143 w 111"/>
                <a:gd name="T3" fmla="*/ 12674 h 119"/>
                <a:gd name="T4" fmla="*/ 109792 w 111"/>
                <a:gd name="T5" fmla="*/ 9992 h 119"/>
                <a:gd name="T6" fmla="*/ 112946 w 111"/>
                <a:gd name="T7" fmla="*/ 24573 h 119"/>
                <a:gd name="T8" fmla="*/ 112140 w 111"/>
                <a:gd name="T9" fmla="*/ 37461 h 119"/>
                <a:gd name="T10" fmla="*/ 108661 w 111"/>
                <a:gd name="T11" fmla="*/ 32007 h 119"/>
                <a:gd name="T12" fmla="*/ 64110 w 111"/>
                <a:gd name="T13" fmla="*/ 5377 h 119"/>
                <a:gd name="T14" fmla="*/ 14321 w 111"/>
                <a:gd name="T15" fmla="*/ 54578 h 119"/>
                <a:gd name="T16" fmla="*/ 64340 w 111"/>
                <a:gd name="T17" fmla="*/ 109653 h 119"/>
                <a:gd name="T18" fmla="*/ 109792 w 111"/>
                <a:gd name="T19" fmla="*/ 86646 h 119"/>
                <a:gd name="T20" fmla="*/ 112140 w 111"/>
                <a:gd name="T21" fmla="*/ 85135 h 119"/>
                <a:gd name="T22" fmla="*/ 114600 w 111"/>
                <a:gd name="T23" fmla="*/ 86646 h 119"/>
                <a:gd name="T24" fmla="*/ 109792 w 111"/>
                <a:gd name="T25" fmla="*/ 102077 h 119"/>
                <a:gd name="T26" fmla="*/ 59246 w 111"/>
                <a:gd name="T27" fmla="*/ 114992 h 119"/>
                <a:gd name="T28" fmla="*/ 0 w 111"/>
                <a:gd name="T29" fmla="*/ 60167 h 119"/>
                <a:gd name="T30" fmla="*/ 60563 w 111"/>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1" h="119">
                  <a:moveTo>
                    <a:pt x="58" y="0"/>
                  </a:moveTo>
                  <a:cubicBezTo>
                    <a:pt x="89" y="0"/>
                    <a:pt x="98" y="13"/>
                    <a:pt x="102" y="13"/>
                  </a:cubicBezTo>
                  <a:cubicBezTo>
                    <a:pt x="104" y="13"/>
                    <a:pt x="105" y="11"/>
                    <a:pt x="106" y="11"/>
                  </a:cubicBezTo>
                  <a:cubicBezTo>
                    <a:pt x="108" y="11"/>
                    <a:pt x="108" y="14"/>
                    <a:pt x="109" y="25"/>
                  </a:cubicBezTo>
                  <a:cubicBezTo>
                    <a:pt x="109" y="33"/>
                    <a:pt x="111" y="39"/>
                    <a:pt x="108" y="39"/>
                  </a:cubicBezTo>
                  <a:cubicBezTo>
                    <a:pt x="106" y="39"/>
                    <a:pt x="105" y="34"/>
                    <a:pt x="104" y="33"/>
                  </a:cubicBezTo>
                  <a:cubicBezTo>
                    <a:pt x="94" y="16"/>
                    <a:pt x="82" y="5"/>
                    <a:pt x="61" y="5"/>
                  </a:cubicBezTo>
                  <a:cubicBezTo>
                    <a:pt x="29" y="5"/>
                    <a:pt x="14" y="26"/>
                    <a:pt x="14" y="57"/>
                  </a:cubicBezTo>
                  <a:cubicBezTo>
                    <a:pt x="14" y="85"/>
                    <a:pt x="30" y="114"/>
                    <a:pt x="62" y="114"/>
                  </a:cubicBezTo>
                  <a:cubicBezTo>
                    <a:pt x="87" y="114"/>
                    <a:pt x="103" y="97"/>
                    <a:pt x="106" y="90"/>
                  </a:cubicBezTo>
                  <a:cubicBezTo>
                    <a:pt x="106" y="89"/>
                    <a:pt x="107" y="88"/>
                    <a:pt x="108" y="88"/>
                  </a:cubicBezTo>
                  <a:cubicBezTo>
                    <a:pt x="109" y="88"/>
                    <a:pt x="110" y="89"/>
                    <a:pt x="110" y="90"/>
                  </a:cubicBezTo>
                  <a:cubicBezTo>
                    <a:pt x="106" y="106"/>
                    <a:pt x="106" y="106"/>
                    <a:pt x="106" y="106"/>
                  </a:cubicBezTo>
                  <a:cubicBezTo>
                    <a:pt x="106" y="107"/>
                    <a:pt x="94" y="119"/>
                    <a:pt x="57" y="119"/>
                  </a:cubicBezTo>
                  <a:cubicBezTo>
                    <a:pt x="24" y="119"/>
                    <a:pt x="0" y="96"/>
                    <a:pt x="0" y="62"/>
                  </a:cubicBezTo>
                  <a:cubicBezTo>
                    <a:pt x="0" y="28"/>
                    <a:pt x="24" y="0"/>
                    <a:pt x="5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en-US" sz="1350">
                <a:solidFill>
                  <a:srgbClr val="3A4972"/>
                </a:solidFill>
                <a:latin typeface="Arial" charset="0"/>
              </a:endParaRPr>
            </a:p>
          </p:txBody>
        </p:sp>
        <p:sp>
          <p:nvSpPr>
            <p:cNvPr id="11" name="Freeform 11"/>
            <p:cNvSpPr>
              <a:spLocks/>
            </p:cNvSpPr>
            <p:nvPr userDrawn="1"/>
          </p:nvSpPr>
          <p:spPr bwMode="auto">
            <a:xfrm>
              <a:off x="5239" y="384"/>
              <a:ext cx="103" cy="155"/>
            </a:xfrm>
            <a:custGeom>
              <a:avLst/>
              <a:gdLst>
                <a:gd name="T0" fmla="*/ 0 w 79"/>
                <a:gd name="T1" fmla="*/ 86229 h 119"/>
                <a:gd name="T2" fmla="*/ 2467 w 79"/>
                <a:gd name="T3" fmla="*/ 80790 h 119"/>
                <a:gd name="T4" fmla="*/ 5467 w 79"/>
                <a:gd name="T5" fmla="*/ 86229 h 119"/>
                <a:gd name="T6" fmla="*/ 39723 w 79"/>
                <a:gd name="T7" fmla="*/ 109653 h 119"/>
                <a:gd name="T8" fmla="*/ 69100 w 79"/>
                <a:gd name="T9" fmla="*/ 85135 h 119"/>
                <a:gd name="T10" fmla="*/ 4193 w 79"/>
                <a:gd name="T11" fmla="*/ 29958 h 119"/>
                <a:gd name="T12" fmla="*/ 39723 w 79"/>
                <a:gd name="T13" fmla="*/ 0 h 119"/>
                <a:gd name="T14" fmla="*/ 67525 w 79"/>
                <a:gd name="T15" fmla="*/ 5735 h 119"/>
                <a:gd name="T16" fmla="*/ 70721 w 79"/>
                <a:gd name="T17" fmla="*/ 4128 h 119"/>
                <a:gd name="T18" fmla="*/ 72310 w 79"/>
                <a:gd name="T19" fmla="*/ 7004 h 119"/>
                <a:gd name="T20" fmla="*/ 75152 w 79"/>
                <a:gd name="T21" fmla="*/ 28007 h 119"/>
                <a:gd name="T22" fmla="*/ 72919 w 79"/>
                <a:gd name="T23" fmla="*/ 29958 h 119"/>
                <a:gd name="T24" fmla="*/ 69100 w 79"/>
                <a:gd name="T25" fmla="*/ 24698 h 119"/>
                <a:gd name="T26" fmla="*/ 38307 w 79"/>
                <a:gd name="T27" fmla="*/ 5377 h 119"/>
                <a:gd name="T28" fmla="*/ 12116 w 79"/>
                <a:gd name="T29" fmla="*/ 24698 h 119"/>
                <a:gd name="T30" fmla="*/ 78014 w 79"/>
                <a:gd name="T31" fmla="*/ 80790 h 119"/>
                <a:gd name="T32" fmla="*/ 32276 w 79"/>
                <a:gd name="T33" fmla="*/ 114992 h 119"/>
                <a:gd name="T34" fmla="*/ 4193 w 79"/>
                <a:gd name="T35" fmla="*/ 105546 h 119"/>
                <a:gd name="T36" fmla="*/ 0 w 79"/>
                <a:gd name="T37" fmla="*/ 86229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9" h="119">
                  <a:moveTo>
                    <a:pt x="0" y="89"/>
                  </a:moveTo>
                  <a:cubicBezTo>
                    <a:pt x="0" y="85"/>
                    <a:pt x="1" y="84"/>
                    <a:pt x="2" y="84"/>
                  </a:cubicBezTo>
                  <a:cubicBezTo>
                    <a:pt x="4" y="84"/>
                    <a:pt x="4" y="86"/>
                    <a:pt x="5" y="89"/>
                  </a:cubicBezTo>
                  <a:cubicBezTo>
                    <a:pt x="7" y="97"/>
                    <a:pt x="17" y="114"/>
                    <a:pt x="40" y="114"/>
                  </a:cubicBezTo>
                  <a:cubicBezTo>
                    <a:pt x="55" y="114"/>
                    <a:pt x="70" y="105"/>
                    <a:pt x="70" y="88"/>
                  </a:cubicBezTo>
                  <a:cubicBezTo>
                    <a:pt x="70" y="56"/>
                    <a:pt x="4" y="74"/>
                    <a:pt x="4" y="31"/>
                  </a:cubicBezTo>
                  <a:cubicBezTo>
                    <a:pt x="4" y="10"/>
                    <a:pt x="21" y="0"/>
                    <a:pt x="40" y="0"/>
                  </a:cubicBezTo>
                  <a:cubicBezTo>
                    <a:pt x="60" y="0"/>
                    <a:pt x="66" y="6"/>
                    <a:pt x="68" y="6"/>
                  </a:cubicBezTo>
                  <a:cubicBezTo>
                    <a:pt x="69" y="6"/>
                    <a:pt x="70" y="4"/>
                    <a:pt x="71" y="4"/>
                  </a:cubicBezTo>
                  <a:cubicBezTo>
                    <a:pt x="72" y="4"/>
                    <a:pt x="73" y="5"/>
                    <a:pt x="73" y="7"/>
                  </a:cubicBezTo>
                  <a:cubicBezTo>
                    <a:pt x="76" y="29"/>
                    <a:pt x="76" y="29"/>
                    <a:pt x="76" y="29"/>
                  </a:cubicBezTo>
                  <a:cubicBezTo>
                    <a:pt x="76" y="30"/>
                    <a:pt x="76" y="31"/>
                    <a:pt x="74" y="31"/>
                  </a:cubicBezTo>
                  <a:cubicBezTo>
                    <a:pt x="72" y="31"/>
                    <a:pt x="71" y="28"/>
                    <a:pt x="70" y="26"/>
                  </a:cubicBezTo>
                  <a:cubicBezTo>
                    <a:pt x="66" y="12"/>
                    <a:pt x="54" y="5"/>
                    <a:pt x="39" y="5"/>
                  </a:cubicBezTo>
                  <a:cubicBezTo>
                    <a:pt x="26" y="5"/>
                    <a:pt x="12" y="11"/>
                    <a:pt x="12" y="26"/>
                  </a:cubicBezTo>
                  <a:cubicBezTo>
                    <a:pt x="12" y="57"/>
                    <a:pt x="79" y="39"/>
                    <a:pt x="79" y="84"/>
                  </a:cubicBezTo>
                  <a:cubicBezTo>
                    <a:pt x="79" y="98"/>
                    <a:pt x="69" y="119"/>
                    <a:pt x="32" y="119"/>
                  </a:cubicBezTo>
                  <a:cubicBezTo>
                    <a:pt x="20" y="119"/>
                    <a:pt x="5" y="113"/>
                    <a:pt x="4" y="110"/>
                  </a:cubicBezTo>
                  <a:lnTo>
                    <a:pt x="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en-US" sz="1350">
                <a:solidFill>
                  <a:srgbClr val="3A4972"/>
                </a:solidFill>
                <a:latin typeface="Arial" charset="0"/>
              </a:endParaRPr>
            </a:p>
          </p:txBody>
        </p:sp>
        <p:sp>
          <p:nvSpPr>
            <p:cNvPr id="12" name="Freeform 12"/>
            <p:cNvSpPr>
              <a:spLocks/>
            </p:cNvSpPr>
            <p:nvPr userDrawn="1"/>
          </p:nvSpPr>
          <p:spPr bwMode="auto">
            <a:xfrm>
              <a:off x="5357" y="384"/>
              <a:ext cx="144" cy="155"/>
            </a:xfrm>
            <a:custGeom>
              <a:avLst/>
              <a:gdLst>
                <a:gd name="T0" fmla="*/ 51679 w 111"/>
                <a:gd name="T1" fmla="*/ 0 h 119"/>
                <a:gd name="T2" fmla="*/ 89907 w 111"/>
                <a:gd name="T3" fmla="*/ 12674 h 119"/>
                <a:gd name="T4" fmla="*/ 93149 w 111"/>
                <a:gd name="T5" fmla="*/ 9992 h 119"/>
                <a:gd name="T6" fmla="*/ 94011 w 111"/>
                <a:gd name="T7" fmla="*/ 24573 h 119"/>
                <a:gd name="T8" fmla="*/ 93919 w 111"/>
                <a:gd name="T9" fmla="*/ 37461 h 119"/>
                <a:gd name="T10" fmla="*/ 90105 w 111"/>
                <a:gd name="T11" fmla="*/ 32007 h 119"/>
                <a:gd name="T12" fmla="*/ 52541 w 111"/>
                <a:gd name="T13" fmla="*/ 5377 h 119"/>
                <a:gd name="T14" fmla="*/ 12088 w 111"/>
                <a:gd name="T15" fmla="*/ 54578 h 119"/>
                <a:gd name="T16" fmla="*/ 53539 w 111"/>
                <a:gd name="T17" fmla="*/ 109653 h 119"/>
                <a:gd name="T18" fmla="*/ 92150 w 111"/>
                <a:gd name="T19" fmla="*/ 86646 h 119"/>
                <a:gd name="T20" fmla="*/ 93919 w 111"/>
                <a:gd name="T21" fmla="*/ 85135 h 119"/>
                <a:gd name="T22" fmla="*/ 96095 w 111"/>
                <a:gd name="T23" fmla="*/ 86646 h 119"/>
                <a:gd name="T24" fmla="*/ 92150 w 111"/>
                <a:gd name="T25" fmla="*/ 102077 h 119"/>
                <a:gd name="T26" fmla="*/ 49607 w 111"/>
                <a:gd name="T27" fmla="*/ 114992 h 119"/>
                <a:gd name="T28" fmla="*/ 0 w 111"/>
                <a:gd name="T29" fmla="*/ 60167 h 119"/>
                <a:gd name="T30" fmla="*/ 51679 w 111"/>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1" h="119">
                  <a:moveTo>
                    <a:pt x="59" y="0"/>
                  </a:moveTo>
                  <a:cubicBezTo>
                    <a:pt x="89" y="0"/>
                    <a:pt x="98" y="13"/>
                    <a:pt x="103" y="13"/>
                  </a:cubicBezTo>
                  <a:cubicBezTo>
                    <a:pt x="104" y="13"/>
                    <a:pt x="105" y="11"/>
                    <a:pt x="107" y="11"/>
                  </a:cubicBezTo>
                  <a:cubicBezTo>
                    <a:pt x="108" y="11"/>
                    <a:pt x="108" y="14"/>
                    <a:pt x="109" y="25"/>
                  </a:cubicBezTo>
                  <a:cubicBezTo>
                    <a:pt x="109" y="33"/>
                    <a:pt x="111" y="39"/>
                    <a:pt x="108" y="39"/>
                  </a:cubicBezTo>
                  <a:cubicBezTo>
                    <a:pt x="106" y="39"/>
                    <a:pt x="105" y="34"/>
                    <a:pt x="104" y="33"/>
                  </a:cubicBezTo>
                  <a:cubicBezTo>
                    <a:pt x="94" y="16"/>
                    <a:pt x="82" y="5"/>
                    <a:pt x="61" y="5"/>
                  </a:cubicBezTo>
                  <a:cubicBezTo>
                    <a:pt x="29" y="5"/>
                    <a:pt x="14" y="26"/>
                    <a:pt x="14" y="57"/>
                  </a:cubicBezTo>
                  <a:cubicBezTo>
                    <a:pt x="14" y="85"/>
                    <a:pt x="30" y="114"/>
                    <a:pt x="62" y="114"/>
                  </a:cubicBezTo>
                  <a:cubicBezTo>
                    <a:pt x="88" y="114"/>
                    <a:pt x="104" y="97"/>
                    <a:pt x="106" y="90"/>
                  </a:cubicBezTo>
                  <a:cubicBezTo>
                    <a:pt x="106" y="89"/>
                    <a:pt x="107" y="88"/>
                    <a:pt x="108" y="88"/>
                  </a:cubicBezTo>
                  <a:cubicBezTo>
                    <a:pt x="109" y="88"/>
                    <a:pt x="110" y="89"/>
                    <a:pt x="110" y="90"/>
                  </a:cubicBezTo>
                  <a:cubicBezTo>
                    <a:pt x="106" y="106"/>
                    <a:pt x="106" y="106"/>
                    <a:pt x="106" y="106"/>
                  </a:cubicBezTo>
                  <a:cubicBezTo>
                    <a:pt x="106" y="107"/>
                    <a:pt x="94" y="119"/>
                    <a:pt x="57" y="119"/>
                  </a:cubicBezTo>
                  <a:cubicBezTo>
                    <a:pt x="24" y="119"/>
                    <a:pt x="0" y="96"/>
                    <a:pt x="0" y="62"/>
                  </a:cubicBezTo>
                  <a:cubicBezTo>
                    <a:pt x="0" y="28"/>
                    <a:pt x="24" y="0"/>
                    <a:pt x="5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en-US" sz="1350">
                <a:solidFill>
                  <a:srgbClr val="3A4972"/>
                </a:solidFill>
                <a:latin typeface="Arial" charset="0"/>
              </a:endParaRPr>
            </a:p>
          </p:txBody>
        </p:sp>
      </p:grpSp>
      <p:sp>
        <p:nvSpPr>
          <p:cNvPr id="279555" name="Rectangle 3"/>
          <p:cNvSpPr>
            <a:spLocks noGrp="1" noChangeArrowheads="1"/>
          </p:cNvSpPr>
          <p:nvPr>
            <p:ph type="ctrTitle"/>
          </p:nvPr>
        </p:nvSpPr>
        <p:spPr>
          <a:xfrm>
            <a:off x="165100" y="1532335"/>
            <a:ext cx="8458200" cy="973931"/>
          </a:xfrm>
        </p:spPr>
        <p:txBody>
          <a:bodyPr/>
          <a:lstStyle>
            <a:lvl1pPr>
              <a:defRPr/>
            </a:lvl1pPr>
          </a:lstStyle>
          <a:p>
            <a:pPr lvl="0"/>
            <a:r>
              <a:rPr lang="en-US" noProof="0" smtClean="0"/>
              <a:t>Click to edit Master title style</a:t>
            </a:r>
          </a:p>
        </p:txBody>
      </p:sp>
      <p:sp>
        <p:nvSpPr>
          <p:cNvPr id="279556" name="Rectangle 4"/>
          <p:cNvSpPr>
            <a:spLocks noGrp="1" noChangeArrowheads="1"/>
          </p:cNvSpPr>
          <p:nvPr>
            <p:ph type="subTitle" idx="1"/>
          </p:nvPr>
        </p:nvSpPr>
        <p:spPr>
          <a:xfrm>
            <a:off x="165100" y="2695575"/>
            <a:ext cx="7772400" cy="1314450"/>
          </a:xfrm>
        </p:spPr>
        <p:txBody>
          <a:bodyPr/>
          <a:lstStyle>
            <a:lvl1pPr>
              <a:defRPr/>
            </a:lvl1pPr>
          </a:lstStyle>
          <a:p>
            <a:pPr lvl="0"/>
            <a:r>
              <a:rPr lang="en-US" noProof="0" smtClean="0"/>
              <a:t>Click to edit Master subtitle style</a:t>
            </a:r>
          </a:p>
        </p:txBody>
      </p:sp>
    </p:spTree>
    <p:extLst>
      <p:ext uri="{BB962C8B-B14F-4D97-AF65-F5344CB8AC3E}">
        <p14:creationId xmlns:p14="http://schemas.microsoft.com/office/powerpoint/2010/main" val="3884220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marL="862013" indent="-17621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1283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081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Agenda</a:t>
            </a:r>
            <a:endParaRPr lang="en-US" dirty="0"/>
          </a:p>
        </p:txBody>
      </p:sp>
      <p:sp>
        <p:nvSpPr>
          <p:cNvPr id="3" name="Content Placeholder 2"/>
          <p:cNvSpPr>
            <a:spLocks noGrp="1"/>
          </p:cNvSpPr>
          <p:nvPr>
            <p:ph idx="1" hasCustomPrompt="1"/>
          </p:nvPr>
        </p:nvSpPr>
        <p:spPr>
          <a:xfrm>
            <a:off x="4572000" y="1200151"/>
            <a:ext cx="4114800" cy="3394472"/>
          </a:xfrm>
        </p:spPr>
        <p:txBody>
          <a:bodyPr/>
          <a:lstStyle>
            <a:lvl1pPr marL="457200" indent="-457200">
              <a:buFont typeface="+mj-lt"/>
              <a:buAutoNum type="arabicPeriod"/>
              <a:defRPr sz="2200" baseline="0">
                <a:solidFill>
                  <a:srgbClr val="FFFFFF"/>
                </a:solidFill>
              </a:defRPr>
            </a:lvl1pPr>
            <a:lvl2pPr marL="457200" indent="0">
              <a:buFontTx/>
              <a:buNone/>
              <a:defRPr sz="1600">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smtClean="0"/>
              <a:t>Agenda item one</a:t>
            </a:r>
          </a:p>
          <a:p>
            <a:pPr lvl="1"/>
            <a:r>
              <a:rPr lang="en-US" dirty="0" smtClean="0"/>
              <a:t>Item one description goes here</a:t>
            </a:r>
          </a:p>
          <a:p>
            <a:pPr lvl="0"/>
            <a:r>
              <a:rPr lang="en-US" dirty="0" smtClean="0"/>
              <a:t>Agenda item two</a:t>
            </a:r>
          </a:p>
          <a:p>
            <a:pPr lvl="1"/>
            <a:r>
              <a:rPr lang="en-US" dirty="0" smtClean="0"/>
              <a:t>Item two description goes here</a:t>
            </a:r>
          </a:p>
          <a:p>
            <a:pPr lvl="0"/>
            <a:r>
              <a:rPr lang="en-US" dirty="0" smtClean="0"/>
              <a:t>Keep agenda short and simple</a:t>
            </a:r>
          </a:p>
          <a:p>
            <a:pPr lvl="1"/>
            <a:r>
              <a:rPr lang="en-US" dirty="0" smtClean="0"/>
              <a:t>Description goes here</a:t>
            </a:r>
          </a:p>
          <a:p>
            <a:pPr lvl="0"/>
            <a:r>
              <a:rPr lang="en-US" dirty="0" smtClean="0"/>
              <a:t>Keep agenda in one line</a:t>
            </a:r>
          </a:p>
          <a:p>
            <a:pPr lvl="1"/>
            <a:r>
              <a:rPr lang="en-US" dirty="0" smtClean="0"/>
              <a:t>Keep description in one line</a:t>
            </a:r>
          </a:p>
          <a:p>
            <a:pPr lvl="1"/>
            <a:endParaRPr lang="en-US" dirty="0"/>
          </a:p>
        </p:txBody>
      </p:sp>
    </p:spTree>
    <p:extLst>
      <p:ext uri="{BB962C8B-B14F-4D97-AF65-F5344CB8AC3E}">
        <p14:creationId xmlns:p14="http://schemas.microsoft.com/office/powerpoint/2010/main" val="10435686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15253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49854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66521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83617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92970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74423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68985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58065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55530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7C0FB-075B-480B-AAD9-E20F79A13344}" type="datetimeFigureOut">
              <a:rPr lang="en-US" smtClean="0">
                <a:solidFill>
                  <a:prstClr val="black">
                    <a:tint val="75000"/>
                  </a:prstClr>
                </a:solidFill>
              </a:rPr>
              <a:pPr/>
              <a:t>2015-02-08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4AA7C2-42A7-43D0-B40C-F7FB208B64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5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Page Image + Tex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0" y="0"/>
            <a:ext cx="9144000" cy="5143500"/>
          </a:xfrm>
        </p:spPr>
        <p:txBody>
          <a:bodyPr/>
          <a:lstStyle/>
          <a:p>
            <a:r>
              <a:rPr lang="en-US" smtClean="0"/>
              <a:t>Click icon to add picture</a:t>
            </a:r>
            <a:endParaRPr lang="en-US"/>
          </a:p>
        </p:txBody>
      </p:sp>
      <p:sp>
        <p:nvSpPr>
          <p:cNvPr id="7" name="Text Placeholder 5"/>
          <p:cNvSpPr>
            <a:spLocks noGrp="1"/>
          </p:cNvSpPr>
          <p:nvPr>
            <p:ph type="body" sz="quarter" idx="11"/>
          </p:nvPr>
        </p:nvSpPr>
        <p:spPr>
          <a:xfrm>
            <a:off x="0" y="0"/>
            <a:ext cx="3703320" cy="5143500"/>
          </a:xfrm>
          <a:solidFill>
            <a:srgbClr val="F86E00">
              <a:alpha val="84706"/>
            </a:srgbClr>
          </a:solidFill>
        </p:spPr>
        <p:txBody>
          <a:bodyPr lIns="274320" rIns="274320" anchor="ctr" anchorCtr="0">
            <a:noAutofit/>
          </a:bodyPr>
          <a:lstStyle>
            <a:lvl1pPr marL="0" indent="0">
              <a:buNone/>
              <a:defRPr>
                <a:solidFill>
                  <a:schemeClr val="bg1"/>
                </a:solidFill>
              </a:defRPr>
            </a:lvl1pPr>
            <a:lvl2pPr marL="742950" indent="-285750">
              <a:buFont typeface="Arial" panose="020B0604020202020204" pitchFamily="34" charset="0"/>
              <a:buChar char="•"/>
              <a:defRPr sz="2000">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682561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3" name="Rectangle 2"/>
          <p:cNvSpPr/>
          <p:nvPr userDrawn="1"/>
        </p:nvSpPr>
        <p:spPr>
          <a:xfrm>
            <a:off x="1" y="0"/>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5" name="Text Placeholder 9"/>
          <p:cNvSpPr>
            <a:spLocks noGrp="1"/>
          </p:cNvSpPr>
          <p:nvPr>
            <p:ph type="body" sz="quarter" idx="10"/>
          </p:nvPr>
        </p:nvSpPr>
        <p:spPr>
          <a:xfrm>
            <a:off x="3236914" y="2016735"/>
            <a:ext cx="5064125" cy="1294117"/>
          </a:xfrm>
        </p:spPr>
        <p:txBody>
          <a:bodyPr>
            <a:noAutofit/>
          </a:bodyPr>
          <a:lstStyle>
            <a:lvl1pPr marL="0" indent="0">
              <a:lnSpc>
                <a:spcPts val="2625"/>
              </a:lnSpc>
              <a:buNone/>
              <a:defRPr lang="en-US" sz="2400" b="1" kern="1200" dirty="0" smtClean="0">
                <a:solidFill>
                  <a:schemeClr val="bg1"/>
                </a:solidFill>
                <a:latin typeface="PT Sans"/>
                <a:ea typeface="PT Sans" pitchFamily="34" charset="0"/>
                <a:cs typeface="PT Sans"/>
              </a:defRPr>
            </a:lvl1pPr>
            <a:lvl2pPr>
              <a:defRPr lang="en-US" sz="2400" b="1" kern="1200" dirty="0" smtClean="0">
                <a:solidFill>
                  <a:schemeClr val="bg1"/>
                </a:solidFill>
                <a:latin typeface="PT Sans"/>
                <a:ea typeface="PT Sans" pitchFamily="34" charset="0"/>
                <a:cs typeface="PT Sans"/>
              </a:defRPr>
            </a:lvl2pPr>
            <a:lvl3pPr>
              <a:defRPr lang="en-US" sz="2400" b="1" kern="1200" dirty="0" smtClean="0">
                <a:solidFill>
                  <a:schemeClr val="bg1"/>
                </a:solidFill>
                <a:latin typeface="PT Sans"/>
                <a:ea typeface="PT Sans" pitchFamily="34" charset="0"/>
                <a:cs typeface="PT Sans"/>
              </a:defRPr>
            </a:lvl3pPr>
            <a:lvl4pPr>
              <a:defRPr lang="en-US" sz="2400" b="1" kern="1200" dirty="0" smtClean="0">
                <a:solidFill>
                  <a:schemeClr val="bg1"/>
                </a:solidFill>
                <a:latin typeface="PT Sans"/>
                <a:ea typeface="PT Sans" pitchFamily="34" charset="0"/>
                <a:cs typeface="PT Sans"/>
              </a:defRPr>
            </a:lvl4pPr>
            <a:lvl5pPr>
              <a:defRPr lang="en-US" sz="2400" b="1" kern="1200" dirty="0">
                <a:solidFill>
                  <a:schemeClr val="bg1"/>
                </a:solidFill>
                <a:latin typeface="PT Sans"/>
                <a:ea typeface="PT Sans" pitchFamily="34" charset="0"/>
                <a:cs typeface="PT Sans"/>
              </a:defRPr>
            </a:lvl5pPr>
          </a:lstStyle>
          <a:p>
            <a:pPr lvl="0"/>
            <a:r>
              <a:rPr lang="en-US" smtClean="0"/>
              <a:t>Click to edit Master text styles</a:t>
            </a:r>
          </a:p>
        </p:txBody>
      </p:sp>
      <p:sp>
        <p:nvSpPr>
          <p:cNvPr id="16" name="Text Placeholder 12"/>
          <p:cNvSpPr>
            <a:spLocks noGrp="1"/>
          </p:cNvSpPr>
          <p:nvPr>
            <p:ph type="body" sz="quarter" idx="11"/>
          </p:nvPr>
        </p:nvSpPr>
        <p:spPr>
          <a:xfrm>
            <a:off x="3243656" y="3310852"/>
            <a:ext cx="5058096" cy="396775"/>
          </a:xfrm>
        </p:spPr>
        <p:txBody>
          <a:bodyPr>
            <a:noAutofit/>
          </a:bodyPr>
          <a:lstStyle>
            <a:lvl1pPr marL="0" indent="0">
              <a:buNone/>
              <a:defRPr sz="1500" b="1">
                <a:solidFill>
                  <a:schemeClr val="bg2">
                    <a:lumMod val="10000"/>
                  </a:schemeClr>
                </a:solidFill>
              </a:defRPr>
            </a:lvl1pPr>
            <a:lvl2pPr marL="342900" indent="0">
              <a:buNone/>
              <a:defRPr sz="1050" b="1">
                <a:solidFill>
                  <a:schemeClr val="bg2">
                    <a:lumMod val="10000"/>
                  </a:schemeClr>
                </a:solidFill>
              </a:defRPr>
            </a:lvl2pPr>
            <a:lvl3pPr marL="685800" indent="0">
              <a:buNone/>
              <a:defRPr sz="900" b="1">
                <a:solidFill>
                  <a:schemeClr val="bg2">
                    <a:lumMod val="10000"/>
                  </a:schemeClr>
                </a:solidFill>
              </a:defRPr>
            </a:lvl3pPr>
            <a:lvl4pPr marL="1028700" indent="0">
              <a:buNone/>
              <a:defRPr sz="825" b="1">
                <a:solidFill>
                  <a:schemeClr val="bg2">
                    <a:lumMod val="10000"/>
                  </a:schemeClr>
                </a:solidFill>
              </a:defRPr>
            </a:lvl4pPr>
            <a:lvl5pPr marL="1371600" indent="0">
              <a:buNone/>
              <a:defRPr sz="1200" b="1">
                <a:solidFill>
                  <a:schemeClr val="bg2">
                    <a:lumMod val="10000"/>
                  </a:schemeClr>
                </a:solidFill>
              </a:defRPr>
            </a:lvl5pPr>
          </a:lstStyle>
          <a:p>
            <a:pPr lvl="0"/>
            <a:r>
              <a:rPr lang="en-US" smtClean="0"/>
              <a:t>Click to edit Master text styles</a:t>
            </a:r>
          </a:p>
        </p:txBody>
      </p:sp>
      <p:sp>
        <p:nvSpPr>
          <p:cNvPr id="17" name="Text Placeholder 12"/>
          <p:cNvSpPr>
            <a:spLocks noGrp="1"/>
          </p:cNvSpPr>
          <p:nvPr>
            <p:ph type="body" sz="quarter" idx="12"/>
          </p:nvPr>
        </p:nvSpPr>
        <p:spPr>
          <a:xfrm>
            <a:off x="3243656" y="3714112"/>
            <a:ext cx="5058096" cy="799307"/>
          </a:xfrm>
        </p:spPr>
        <p:txBody>
          <a:bodyPr>
            <a:noAutofit/>
          </a:bodyPr>
          <a:lstStyle>
            <a:lvl1pPr marL="0" indent="0">
              <a:buNone/>
              <a:defRPr sz="1050" b="0">
                <a:solidFill>
                  <a:schemeClr val="bg2">
                    <a:lumMod val="10000"/>
                  </a:schemeClr>
                </a:solidFill>
              </a:defRPr>
            </a:lvl1pPr>
            <a:lvl2pPr marL="342900" indent="0">
              <a:buNone/>
              <a:defRPr sz="1050" b="1">
                <a:solidFill>
                  <a:schemeClr val="bg2">
                    <a:lumMod val="10000"/>
                  </a:schemeClr>
                </a:solidFill>
              </a:defRPr>
            </a:lvl2pPr>
            <a:lvl3pPr marL="685800" indent="0">
              <a:buNone/>
              <a:defRPr sz="900" b="1">
                <a:solidFill>
                  <a:schemeClr val="bg2">
                    <a:lumMod val="10000"/>
                  </a:schemeClr>
                </a:solidFill>
              </a:defRPr>
            </a:lvl3pPr>
            <a:lvl4pPr marL="1028700" indent="0">
              <a:buNone/>
              <a:defRPr sz="825" b="1">
                <a:solidFill>
                  <a:schemeClr val="bg2">
                    <a:lumMod val="10000"/>
                  </a:schemeClr>
                </a:solidFill>
              </a:defRPr>
            </a:lvl4pPr>
            <a:lvl5pPr marL="1371600" indent="0">
              <a:buNone/>
              <a:defRPr sz="1200" b="1">
                <a:solidFill>
                  <a:schemeClr val="bg2">
                    <a:lumMod val="10000"/>
                  </a:schemeClr>
                </a:solidFill>
              </a:defRPr>
            </a:lvl5pPr>
          </a:lstStyle>
          <a:p>
            <a:pPr lvl="0"/>
            <a:r>
              <a:rPr lang="en-US" smtClean="0"/>
              <a:t>Click to edit Master text styles</a:t>
            </a:r>
          </a:p>
        </p:txBody>
      </p:sp>
      <p:sp>
        <p:nvSpPr>
          <p:cNvPr id="12" name="Freeform 11"/>
          <p:cNvSpPr/>
          <p:nvPr userDrawn="1"/>
        </p:nvSpPr>
        <p:spPr>
          <a:xfrm rot="1350146">
            <a:off x="213863" y="290186"/>
            <a:ext cx="3293666" cy="2964468"/>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373" y="1071107"/>
            <a:ext cx="2338153" cy="1163739"/>
          </a:xfrm>
          <a:prstGeom prst="rect">
            <a:avLst/>
          </a:prstGeom>
        </p:spPr>
      </p:pic>
      <p:sp>
        <p:nvSpPr>
          <p:cNvPr id="14" name="Freeform 13"/>
          <p:cNvSpPr/>
          <p:nvPr userDrawn="1"/>
        </p:nvSpPr>
        <p:spPr>
          <a:xfrm rot="5672989">
            <a:off x="3172291" y="562372"/>
            <a:ext cx="941300" cy="847218"/>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Tree>
    <p:extLst>
      <p:ext uri="{BB962C8B-B14F-4D97-AF65-F5344CB8AC3E}">
        <p14:creationId xmlns:p14="http://schemas.microsoft.com/office/powerpoint/2010/main" val="37509992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Laptop Screen Shot">
    <p:spTree>
      <p:nvGrpSpPr>
        <p:cNvPr id="1" name=""/>
        <p:cNvGrpSpPr/>
        <p:nvPr/>
      </p:nvGrpSpPr>
      <p:grpSpPr>
        <a:xfrm>
          <a:off x="0" y="0"/>
          <a:ext cx="0" cy="0"/>
          <a:chOff x="0" y="0"/>
          <a:chExt cx="0" cy="0"/>
        </a:xfrm>
      </p:grpSpPr>
      <p:pic>
        <p:nvPicPr>
          <p:cNvPr id="9" name="Picture 2" descr="MacBookPro-Mask.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156" y="1232666"/>
            <a:ext cx="4954989" cy="299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marL="0" marR="0" indent="0" algn="l" defTabSz="342900" rtl="0" eaLnBrk="1" fontAlgn="auto" latinLnBrk="0" hangingPunct="1">
              <a:lnSpc>
                <a:spcPct val="100000"/>
              </a:lnSpc>
              <a:spcBef>
                <a:spcPct val="0"/>
              </a:spcBef>
              <a:spcAft>
                <a:spcPts val="0"/>
              </a:spcAft>
              <a:buClrTx/>
              <a:buSzTx/>
              <a:buFontTx/>
              <a:buNone/>
              <a:tabLst/>
              <a:defRPr>
                <a:solidFill>
                  <a:srgbClr val="5A5C5D"/>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985940" y="2155532"/>
            <a:ext cx="2700867" cy="2249355"/>
          </a:xfrm>
        </p:spPr>
        <p:txBody>
          <a:bodyPr>
            <a:normAutofit/>
          </a:bodyPr>
          <a:lstStyle>
            <a:lvl1pPr marL="0" indent="0">
              <a:spcAft>
                <a:spcPts val="900"/>
              </a:spcAft>
              <a:buFontTx/>
              <a:buNone/>
              <a:defRPr sz="1200" baseline="0">
                <a:solidFill>
                  <a:srgbClr val="505050"/>
                </a:solidFill>
              </a:defRPr>
            </a:lvl1pPr>
            <a:lvl2pPr marL="342900" indent="0">
              <a:buFontTx/>
              <a:buNone/>
              <a:defRPr sz="1200">
                <a:solidFill>
                  <a:srgbClr val="505050"/>
                </a:solidFill>
              </a:defRPr>
            </a:lvl2pPr>
            <a:lvl3pPr marL="685800" indent="0">
              <a:buFontTx/>
              <a:buNone/>
              <a:defRPr>
                <a:solidFill>
                  <a:srgbClr val="FFFFFF"/>
                </a:solidFill>
              </a:defRPr>
            </a:lvl3pPr>
            <a:lvl4pPr marL="1028700" indent="0">
              <a:buFontTx/>
              <a:buNone/>
              <a:defRPr>
                <a:solidFill>
                  <a:srgbClr val="FFFFFF"/>
                </a:solidFill>
              </a:defRPr>
            </a:lvl4pPr>
            <a:lvl5pPr marL="1371600" indent="0">
              <a:buFontTx/>
              <a:buNone/>
              <a:defRPr>
                <a:solidFill>
                  <a:srgbClr val="FFFFFF"/>
                </a:solidFill>
              </a:defRPr>
            </a:lvl5pPr>
          </a:lstStyle>
          <a:p>
            <a:pPr lvl="0"/>
            <a:r>
              <a:rPr lang="en-US" dirty="0" smtClean="0"/>
              <a:t>Click to add text</a:t>
            </a:r>
          </a:p>
        </p:txBody>
      </p:sp>
      <p:sp>
        <p:nvSpPr>
          <p:cNvPr id="8" name="Picture Placeholder 15"/>
          <p:cNvSpPr>
            <a:spLocks noGrp="1"/>
          </p:cNvSpPr>
          <p:nvPr>
            <p:ph type="pic" sz="quarter" idx="10" hasCustomPrompt="1"/>
          </p:nvPr>
        </p:nvSpPr>
        <p:spPr>
          <a:xfrm>
            <a:off x="731399" y="1422401"/>
            <a:ext cx="3705135" cy="2319867"/>
          </a:xfrm>
          <a:solidFill>
            <a:schemeClr val="bg2"/>
          </a:solidFill>
          <a:ln>
            <a:noFill/>
          </a:ln>
        </p:spPr>
        <p:txBody>
          <a:bodyPr>
            <a:normAutofit/>
          </a:bodyPr>
          <a:lstStyle>
            <a:lvl1pPr marL="0" indent="0">
              <a:buFontTx/>
              <a:buNone/>
              <a:defRPr sz="1350" baseline="0"/>
            </a:lvl1pPr>
          </a:lstStyle>
          <a:p>
            <a:r>
              <a:rPr lang="en-US" dirty="0" smtClean="0"/>
              <a:t>Click to add picture</a:t>
            </a:r>
            <a:endParaRPr lang="en-US" dirty="0"/>
          </a:p>
        </p:txBody>
      </p:sp>
      <p:sp>
        <p:nvSpPr>
          <p:cNvPr id="10" name="Text Placeholder 9"/>
          <p:cNvSpPr>
            <a:spLocks noGrp="1"/>
          </p:cNvSpPr>
          <p:nvPr>
            <p:ph type="body" sz="quarter" idx="11"/>
          </p:nvPr>
        </p:nvSpPr>
        <p:spPr>
          <a:xfrm>
            <a:off x="5360989" y="1232669"/>
            <a:ext cx="3325812" cy="754063"/>
          </a:xfrm>
        </p:spPr>
        <p:txBody>
          <a:bodyPr>
            <a:noAutofit/>
          </a:bodyPr>
          <a:lstStyle>
            <a:lvl1pPr marL="0" indent="0">
              <a:buFontTx/>
              <a:buNone/>
              <a:defRPr sz="1200"/>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smtClean="0"/>
              <a:t>Click to edit Master text styles</a:t>
            </a:r>
          </a:p>
        </p:txBody>
      </p:sp>
    </p:spTree>
    <p:extLst>
      <p:ext uri="{BB962C8B-B14F-4D97-AF65-F5344CB8AC3E}">
        <p14:creationId xmlns:p14="http://schemas.microsoft.com/office/powerpoint/2010/main" val="41371337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Divider Page Option 2">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4"/>
            <a:ext cx="9144000" cy="2850356"/>
          </a:xfrm>
        </p:spPr>
        <p:txBody>
          <a:bodyPr rtlCol="0">
            <a:normAutofit/>
          </a:bodyPr>
          <a:lstStyle>
            <a:lvl1pPr marL="0" indent="0">
              <a:buNone/>
              <a:defRPr sz="1050"/>
            </a:lvl1pPr>
          </a:lstStyle>
          <a:p>
            <a:pPr lvl="0"/>
            <a:r>
              <a:rPr lang="en-US" noProof="0" smtClean="0"/>
              <a:t>Click icon to add picture</a:t>
            </a:r>
            <a:endParaRPr lang="en-US" noProof="0"/>
          </a:p>
        </p:txBody>
      </p:sp>
      <p:grpSp>
        <p:nvGrpSpPr>
          <p:cNvPr id="8" name="Group 7"/>
          <p:cNvGrpSpPr/>
          <p:nvPr userDrawn="1"/>
        </p:nvGrpSpPr>
        <p:grpSpPr>
          <a:xfrm>
            <a:off x="6715242" y="294765"/>
            <a:ext cx="1708148" cy="1537421"/>
            <a:chOff x="-9663" y="61499"/>
            <a:chExt cx="3610549" cy="3249679"/>
          </a:xfrm>
        </p:grpSpPr>
        <p:sp>
          <p:nvSpPr>
            <p:cNvPr id="9" name="Freeform 8"/>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1" name="Freeform 10"/>
          <p:cNvSpPr/>
          <p:nvPr userDrawn="1"/>
        </p:nvSpPr>
        <p:spPr>
          <a:xfrm rot="5672989">
            <a:off x="8130343" y="1339815"/>
            <a:ext cx="541309"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531503223"/>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Divider_Teal">
    <p:spTree>
      <p:nvGrpSpPr>
        <p:cNvPr id="1" name=""/>
        <p:cNvGrpSpPr/>
        <p:nvPr/>
      </p:nvGrpSpPr>
      <p:grpSpPr>
        <a:xfrm>
          <a:off x="0" y="0"/>
          <a:ext cx="0" cy="0"/>
          <a:chOff x="0" y="0"/>
          <a:chExt cx="0" cy="0"/>
        </a:xfrm>
      </p:grpSpPr>
      <p:sp>
        <p:nvSpPr>
          <p:cNvPr id="3" name="Rectangle 2"/>
          <p:cNvSpPr/>
          <p:nvPr userDrawn="1"/>
        </p:nvSpPr>
        <p:spPr>
          <a:xfrm>
            <a:off x="1" y="0"/>
            <a:ext cx="9144000" cy="5143500"/>
          </a:xfrm>
          <a:prstGeom prst="rect">
            <a:avLst/>
          </a:prstGeom>
          <a:solidFill>
            <a:srgbClr val="00A7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7"/>
          <p:cNvSpPr>
            <a:spLocks noGrp="1"/>
          </p:cNvSpPr>
          <p:nvPr>
            <p:ph type="body" sz="quarter" idx="10"/>
          </p:nvPr>
        </p:nvSpPr>
        <p:spPr>
          <a:xfrm>
            <a:off x="458355" y="1855810"/>
            <a:ext cx="7353300" cy="1036221"/>
          </a:xfrm>
        </p:spPr>
        <p:txBody>
          <a:bodyPr anchor="b"/>
          <a:lstStyle>
            <a:lvl1pPr marL="0" indent="0">
              <a:buFontTx/>
              <a:buNone/>
              <a:defRPr sz="3600" b="1">
                <a:solidFill>
                  <a:schemeClr val="bg1"/>
                </a:solidFill>
              </a:defRPr>
            </a:lvl1pPr>
            <a:lvl2pPr marL="457200" indent="0">
              <a:buFontTx/>
              <a:buNone/>
              <a:defRPr sz="3200" b="1">
                <a:solidFill>
                  <a:schemeClr val="bg2">
                    <a:lumMod val="10000"/>
                  </a:schemeClr>
                </a:solidFill>
              </a:defRPr>
            </a:lvl2pPr>
            <a:lvl3pPr marL="914400" indent="0">
              <a:buFontTx/>
              <a:buNone/>
              <a:defRPr sz="3200" b="1">
                <a:solidFill>
                  <a:schemeClr val="bg1"/>
                </a:solidFill>
              </a:defRPr>
            </a:lvl3pPr>
            <a:lvl4pPr marL="1371600" indent="0">
              <a:buFontTx/>
              <a:buNone/>
              <a:defRPr sz="2800" b="1">
                <a:solidFill>
                  <a:schemeClr val="bg1"/>
                </a:solidFill>
              </a:defRPr>
            </a:lvl4pPr>
            <a:lvl5pPr marL="1828800" indent="0">
              <a:buFontTx/>
              <a:buNone/>
              <a:defRPr sz="2800" b="1">
                <a:solidFill>
                  <a:schemeClr val="bg1"/>
                </a:solidFill>
              </a:defRPr>
            </a:lvl5pPr>
          </a:lstStyle>
          <a:p>
            <a:pPr lvl="0"/>
            <a:r>
              <a:rPr lang="en-US" smtClean="0"/>
              <a:t>Click to edit Master text styles</a:t>
            </a:r>
          </a:p>
        </p:txBody>
      </p:sp>
      <p:sp>
        <p:nvSpPr>
          <p:cNvPr id="11" name="Text Placeholder 7"/>
          <p:cNvSpPr>
            <a:spLocks noGrp="1"/>
          </p:cNvSpPr>
          <p:nvPr>
            <p:ph type="body" sz="quarter" idx="11"/>
          </p:nvPr>
        </p:nvSpPr>
        <p:spPr>
          <a:xfrm>
            <a:off x="458355" y="2892768"/>
            <a:ext cx="7353300" cy="979487"/>
          </a:xfrm>
        </p:spPr>
        <p:txBody>
          <a:bodyPr/>
          <a:lstStyle>
            <a:lvl1pPr marL="0" indent="0">
              <a:buNone/>
              <a:defRPr lang="en-US" sz="2400" b="1" kern="1200" dirty="0" smtClean="0">
                <a:solidFill>
                  <a:schemeClr val="accent1"/>
                </a:solidFill>
                <a:latin typeface="PT Sans"/>
                <a:ea typeface="PT Sans" pitchFamily="34" charset="0"/>
                <a:cs typeface="PT Sans"/>
              </a:defRPr>
            </a:lvl1pPr>
          </a:lstStyle>
          <a:p>
            <a:pPr lvl="0"/>
            <a:r>
              <a:rPr lang="en-US" dirty="0" smtClean="0"/>
              <a:t>Click to edit Master text styles</a:t>
            </a:r>
          </a:p>
        </p:txBody>
      </p:sp>
      <p:grpSp>
        <p:nvGrpSpPr>
          <p:cNvPr id="15" name="Group 14"/>
          <p:cNvGrpSpPr/>
          <p:nvPr userDrawn="1"/>
        </p:nvGrpSpPr>
        <p:grpSpPr>
          <a:xfrm>
            <a:off x="6715242" y="294761"/>
            <a:ext cx="1708148" cy="1537421"/>
            <a:chOff x="-9663" y="61499"/>
            <a:chExt cx="3610549" cy="3249679"/>
          </a:xfrm>
        </p:grpSpPr>
        <p:sp>
          <p:nvSpPr>
            <p:cNvPr id="16" name="Freeform 15"/>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8" name="Freeform 17"/>
          <p:cNvSpPr/>
          <p:nvPr userDrawn="1"/>
        </p:nvSpPr>
        <p:spPr>
          <a:xfrm rot="5672989">
            <a:off x="8130335" y="1339815"/>
            <a:ext cx="541309"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88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9969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image" Target="../media/image8.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theme" Target="../theme/theme5.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9" name="Straight Connector 8"/>
          <p:cNvCxnSpPr/>
          <p:nvPr/>
        </p:nvCxnSpPr>
        <p:spPr>
          <a:xfrm flipH="1">
            <a:off x="4908468" y="10900934"/>
            <a:ext cx="10428287"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3"/>
          <p:cNvSpPr txBox="1">
            <a:spLocks noGrp="1"/>
          </p:cNvSpPr>
          <p:nvPr userDrawn="1"/>
        </p:nvSpPr>
        <p:spPr bwMode="invGray">
          <a:xfrm>
            <a:off x="838200" y="4840305"/>
            <a:ext cx="4526604" cy="168275"/>
          </a:xfrm>
          <a:prstGeom prst="rect">
            <a:avLst/>
          </a:prstGeom>
          <a:noFill/>
          <a:ln w="9525">
            <a:noFill/>
            <a:miter lim="800000"/>
            <a:headEnd/>
            <a:tailEnd/>
          </a:ln>
        </p:spPr>
        <p:txBody>
          <a:bodyPr lIns="0" tIns="0" rIns="0" bIns="0"/>
          <a:lstStyle/>
          <a:p>
            <a:pPr algn="l"/>
            <a:r>
              <a:rPr lang="en-US" sz="800" dirty="0">
                <a:solidFill>
                  <a:schemeClr val="bg2">
                    <a:lumMod val="75000"/>
                  </a:schemeClr>
                </a:solidFill>
                <a:cs typeface="Arial" charset="0"/>
              </a:rPr>
              <a:t>© Copyright </a:t>
            </a:r>
            <a:fld id="{910C45E0-AA13-4DFD-A587-470F0E7A7645}" type="datetime1">
              <a:rPr lang="en-US" sz="800">
                <a:solidFill>
                  <a:schemeClr val="bg2">
                    <a:lumMod val="75000"/>
                  </a:schemeClr>
                </a:solidFill>
                <a:cs typeface="Arial" charset="0"/>
              </a:rPr>
              <a:pPr algn="l"/>
              <a:t>2015-02-08</a:t>
            </a:fld>
            <a:r>
              <a:rPr lang="en-US" sz="800" dirty="0">
                <a:solidFill>
                  <a:schemeClr val="bg2">
                    <a:lumMod val="75000"/>
                  </a:schemeClr>
                </a:solidFill>
                <a:cs typeface="Arial" charset="0"/>
              </a:rPr>
              <a:t> BMC Software, Inc</a:t>
            </a:r>
          </a:p>
        </p:txBody>
      </p:sp>
      <p:sp>
        <p:nvSpPr>
          <p:cNvPr id="21" name="Slide Number Placeholder 4"/>
          <p:cNvSpPr txBox="1">
            <a:spLocks noGrp="1"/>
          </p:cNvSpPr>
          <p:nvPr userDrawn="1"/>
        </p:nvSpPr>
        <p:spPr bwMode="invGray">
          <a:xfrm>
            <a:off x="549613" y="4840305"/>
            <a:ext cx="381000" cy="152400"/>
          </a:xfrm>
          <a:prstGeom prst="rect">
            <a:avLst/>
          </a:prstGeom>
          <a:noFill/>
          <a:ln>
            <a:miter lim="800000"/>
            <a:headEnd/>
            <a:tailEnd/>
          </a:ln>
        </p:spPr>
        <p:txBody>
          <a:bodyPr lIns="0" tIns="0" rIns="0" bIns="0"/>
          <a:lstStyle/>
          <a:p>
            <a:fld id="{6B87F707-7BA5-4994-A781-C7B69744A021}" type="slidenum">
              <a:rPr lang="en-US" sz="800" b="1">
                <a:solidFill>
                  <a:schemeClr val="bg2">
                    <a:lumMod val="75000"/>
                  </a:schemeClr>
                </a:solidFill>
                <a:cs typeface="Arial" charset="0"/>
              </a:rPr>
              <a:pPr/>
              <a:t>‹#›</a:t>
            </a:fld>
            <a:endParaRPr lang="en-US" sz="800" b="1" dirty="0">
              <a:solidFill>
                <a:schemeClr val="bg2">
                  <a:lumMod val="75000"/>
                </a:schemeClr>
              </a:solidFill>
              <a:cs typeface="Arial" charset="0"/>
            </a:endParaRPr>
          </a:p>
        </p:txBody>
      </p:sp>
    </p:spTree>
    <p:extLst>
      <p:ext uri="{BB962C8B-B14F-4D97-AF65-F5344CB8AC3E}">
        <p14:creationId xmlns:p14="http://schemas.microsoft.com/office/powerpoint/2010/main" val="570172483"/>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5" r:id="rId3"/>
    <p:sldLayoutId id="2147483669" r:id="rId4"/>
    <p:sldLayoutId id="2147483676" r:id="rId5"/>
    <p:sldLayoutId id="2147483670" r:id="rId6"/>
    <p:sldLayoutId id="2147483650" r:id="rId7"/>
    <p:sldLayoutId id="2147483664" r:id="rId8"/>
    <p:sldLayoutId id="2147483649" r:id="rId9"/>
    <p:sldLayoutId id="2147483662" r:id="rId10"/>
    <p:sldLayoutId id="2147483651" r:id="rId11"/>
    <p:sldLayoutId id="2147483653" r:id="rId12"/>
    <p:sldLayoutId id="2147483663" r:id="rId13"/>
    <p:sldLayoutId id="2147483668" r:id="rId14"/>
    <p:sldLayoutId id="2147483654" r:id="rId15"/>
    <p:sldLayoutId id="2147483665" r:id="rId16"/>
    <p:sldLayoutId id="2147483666" r:id="rId17"/>
    <p:sldLayoutId id="2147483667" r:id="rId18"/>
    <p:sldLayoutId id="2147483672" r:id="rId19"/>
    <p:sldLayoutId id="2147483655" r:id="rId20"/>
    <p:sldLayoutId id="2147483656" r:id="rId21"/>
    <p:sldLayoutId id="2147483657" r:id="rId22"/>
    <p:sldLayoutId id="2147483658" r:id="rId23"/>
    <p:sldLayoutId id="2147483659" r:id="rId24"/>
    <p:sldLayoutId id="2147483660" r:id="rId25"/>
  </p:sldLayoutIdLst>
  <p:hf hdr="0" dt="0"/>
  <p:txStyles>
    <p:titleStyle>
      <a:lvl1pPr algn="l" defTabSz="457200" rtl="0" eaLnBrk="1" latinLnBrk="0" hangingPunct="1">
        <a:spcBef>
          <a:spcPct val="0"/>
        </a:spcBef>
        <a:buNone/>
        <a:defRPr sz="2800" b="1" i="0" kern="1200">
          <a:solidFill>
            <a:schemeClr val="accent1"/>
          </a:solidFill>
          <a:latin typeface="Calibri"/>
          <a:ea typeface="+mj-ea"/>
          <a:cs typeface="Calibri"/>
        </a:defRPr>
      </a:lvl1pPr>
    </p:titleStyle>
    <p:bodyStyle>
      <a:lvl1pPr marL="347472" indent="-347472" algn="l" defTabSz="457200" rtl="0" eaLnBrk="1" latinLnBrk="0" hangingPunct="1">
        <a:spcBef>
          <a:spcPct val="20000"/>
        </a:spcBef>
        <a:buFont typeface="Arial"/>
        <a:buChar char="•"/>
        <a:defRPr sz="2400" kern="1200">
          <a:solidFill>
            <a:srgbClr val="5A5B5E"/>
          </a:solidFill>
          <a:latin typeface="Calibri"/>
          <a:ea typeface="+mn-ea"/>
          <a:cs typeface="Calibri"/>
        </a:defRPr>
      </a:lvl1pPr>
      <a:lvl2pPr marL="742950" indent="-285750" algn="l" defTabSz="457200" rtl="0" eaLnBrk="1" latinLnBrk="0" hangingPunct="1">
        <a:spcBef>
          <a:spcPct val="20000"/>
        </a:spcBef>
        <a:buFont typeface="Arial"/>
        <a:buChar char="–"/>
        <a:defRPr sz="2200" kern="1200">
          <a:solidFill>
            <a:srgbClr val="ED7E37"/>
          </a:solidFill>
          <a:latin typeface="Calibri"/>
          <a:ea typeface="+mn-ea"/>
          <a:cs typeface="Calibri"/>
        </a:defRPr>
      </a:lvl2pPr>
      <a:lvl3pPr marL="1143000" indent="-228600" algn="l" defTabSz="457200" rtl="0" eaLnBrk="1" latinLnBrk="0" hangingPunct="1">
        <a:spcBef>
          <a:spcPct val="20000"/>
        </a:spcBef>
        <a:buFont typeface="Arial"/>
        <a:buChar char="•"/>
        <a:defRPr sz="2000" kern="1200">
          <a:solidFill>
            <a:srgbClr val="24A5D3"/>
          </a:solidFill>
          <a:latin typeface="Calibri"/>
          <a:ea typeface="+mn-ea"/>
          <a:cs typeface="Calibri"/>
        </a:defRPr>
      </a:lvl3pPr>
      <a:lvl4pPr marL="1600200" indent="-228600" algn="l" defTabSz="457200" rtl="0" eaLnBrk="1" latinLnBrk="0" hangingPunct="1">
        <a:spcBef>
          <a:spcPct val="20000"/>
        </a:spcBef>
        <a:buFont typeface="Arial"/>
        <a:buChar char="–"/>
        <a:defRPr sz="1800" kern="1200">
          <a:solidFill>
            <a:srgbClr val="5A5B5E"/>
          </a:solidFill>
          <a:latin typeface="Calibri"/>
          <a:ea typeface="+mn-ea"/>
          <a:cs typeface="Calibri"/>
        </a:defRPr>
      </a:lvl4pPr>
      <a:lvl5pPr marL="2057400" indent="-228600" algn="l" defTabSz="457200" rtl="0" eaLnBrk="1" latinLnBrk="0" hangingPunct="1">
        <a:spcBef>
          <a:spcPct val="20000"/>
        </a:spcBef>
        <a:buFont typeface="Arial"/>
        <a:buChar char="»"/>
        <a:defRPr sz="1800" kern="1200">
          <a:solidFill>
            <a:srgbClr val="5A5B5E"/>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CB7C0FB-075B-480B-AAD9-E20F79A13344}" type="datetimeFigureOut">
              <a:rPr lang="en-US" smtClean="0">
                <a:solidFill>
                  <a:prstClr val="black">
                    <a:tint val="75000"/>
                  </a:prstClr>
                </a:solidFill>
              </a:rPr>
              <a:pPr defTabSz="685800"/>
              <a:t>2015-02-08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FB4AA7C2-42A7-43D0-B40C-F7FB208B64B8}"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1841111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763" r:id="rId15"/>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9" name="Straight Connector 8"/>
          <p:cNvCxnSpPr/>
          <p:nvPr/>
        </p:nvCxnSpPr>
        <p:spPr>
          <a:xfrm flipH="1">
            <a:off x="4908471" y="10900934"/>
            <a:ext cx="10428287"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3"/>
          <p:cNvSpPr txBox="1">
            <a:spLocks noGrp="1"/>
          </p:cNvSpPr>
          <p:nvPr userDrawn="1"/>
        </p:nvSpPr>
        <p:spPr bwMode="invGray">
          <a:xfrm>
            <a:off x="838200" y="4840311"/>
            <a:ext cx="4526604" cy="168275"/>
          </a:xfrm>
          <a:prstGeom prst="rect">
            <a:avLst/>
          </a:prstGeom>
          <a:noFill/>
          <a:ln w="9525">
            <a:noFill/>
            <a:miter lim="800000"/>
            <a:headEnd/>
            <a:tailEnd/>
          </a:ln>
        </p:spPr>
        <p:txBody>
          <a:bodyPr lIns="0" tIns="0" rIns="0" bIns="0"/>
          <a:lstStyle/>
          <a:p>
            <a:r>
              <a:rPr lang="en-US" sz="600" dirty="0">
                <a:solidFill>
                  <a:srgbClr val="F2F2F2">
                    <a:lumMod val="75000"/>
                  </a:srgbClr>
                </a:solidFill>
                <a:cs typeface="Arial" charset="0"/>
              </a:rPr>
              <a:t>© Copyright </a:t>
            </a:r>
            <a:fld id="{910C45E0-AA13-4DFD-A587-470F0E7A7645}" type="datetime1">
              <a:rPr lang="en-US" sz="600">
                <a:solidFill>
                  <a:srgbClr val="F2F2F2">
                    <a:lumMod val="75000"/>
                  </a:srgbClr>
                </a:solidFill>
                <a:cs typeface="Arial" charset="0"/>
              </a:rPr>
              <a:pPr/>
              <a:t>2015-02-08</a:t>
            </a:fld>
            <a:r>
              <a:rPr lang="en-US" sz="600" dirty="0">
                <a:solidFill>
                  <a:srgbClr val="F2F2F2">
                    <a:lumMod val="75000"/>
                  </a:srgbClr>
                </a:solidFill>
                <a:cs typeface="Arial" charset="0"/>
              </a:rPr>
              <a:t> BMC Software, Inc</a:t>
            </a:r>
          </a:p>
        </p:txBody>
      </p:sp>
      <p:sp>
        <p:nvSpPr>
          <p:cNvPr id="21" name="Slide Number Placeholder 4"/>
          <p:cNvSpPr txBox="1">
            <a:spLocks noGrp="1"/>
          </p:cNvSpPr>
          <p:nvPr userDrawn="1"/>
        </p:nvSpPr>
        <p:spPr bwMode="invGray">
          <a:xfrm>
            <a:off x="549613" y="4840305"/>
            <a:ext cx="381000" cy="152400"/>
          </a:xfrm>
          <a:prstGeom prst="rect">
            <a:avLst/>
          </a:prstGeom>
          <a:noFill/>
          <a:ln>
            <a:miter lim="800000"/>
            <a:headEnd/>
            <a:tailEnd/>
          </a:ln>
        </p:spPr>
        <p:txBody>
          <a:bodyPr lIns="0" tIns="0" rIns="0" bIns="0"/>
          <a:lstStyle/>
          <a:p>
            <a:fld id="{6B87F707-7BA5-4994-A781-C7B69744A021}" type="slidenum">
              <a:rPr lang="en-US" sz="600" b="1">
                <a:solidFill>
                  <a:srgbClr val="F2F2F2">
                    <a:lumMod val="75000"/>
                  </a:srgbClr>
                </a:solidFill>
                <a:cs typeface="Arial" charset="0"/>
              </a:rPr>
              <a:pPr/>
              <a:t>‹#›</a:t>
            </a:fld>
            <a:endParaRPr lang="en-US" sz="600" b="1" dirty="0">
              <a:solidFill>
                <a:srgbClr val="F2F2F2">
                  <a:lumMod val="75000"/>
                </a:srgbClr>
              </a:solidFill>
              <a:cs typeface="Arial" charset="0"/>
            </a:endParaRPr>
          </a:p>
        </p:txBody>
      </p:sp>
    </p:spTree>
    <p:extLst>
      <p:ext uri="{BB962C8B-B14F-4D97-AF65-F5344CB8AC3E}">
        <p14:creationId xmlns:p14="http://schemas.microsoft.com/office/powerpoint/2010/main" val="51774633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Lst>
  <p:hf hdr="0" dt="0"/>
  <p:txStyles>
    <p:titleStyle>
      <a:lvl1pPr algn="l" defTabSz="342900" rtl="0" eaLnBrk="1" latinLnBrk="0" hangingPunct="1">
        <a:spcBef>
          <a:spcPct val="0"/>
        </a:spcBef>
        <a:buNone/>
        <a:defRPr sz="2100" b="1" i="0" kern="1200">
          <a:solidFill>
            <a:schemeClr val="accent1"/>
          </a:solidFill>
          <a:latin typeface="Calibri"/>
          <a:ea typeface="+mj-ea"/>
          <a:cs typeface="Calibri"/>
        </a:defRPr>
      </a:lvl1pPr>
    </p:titleStyle>
    <p:bodyStyle>
      <a:lvl1pPr marL="260604" indent="-260604" algn="l" defTabSz="342900" rtl="0" eaLnBrk="1" latinLnBrk="0" hangingPunct="1">
        <a:spcBef>
          <a:spcPct val="20000"/>
        </a:spcBef>
        <a:buFont typeface="Arial"/>
        <a:buChar char="•"/>
        <a:defRPr sz="1800" kern="1200">
          <a:solidFill>
            <a:srgbClr val="5A5B5E"/>
          </a:solidFill>
          <a:latin typeface="Calibri"/>
          <a:ea typeface="+mn-ea"/>
          <a:cs typeface="Calibri"/>
        </a:defRPr>
      </a:lvl1pPr>
      <a:lvl2pPr marL="557213" indent="-214313" algn="l" defTabSz="342900" rtl="0" eaLnBrk="1" latinLnBrk="0" hangingPunct="1">
        <a:spcBef>
          <a:spcPct val="20000"/>
        </a:spcBef>
        <a:buFont typeface="Arial"/>
        <a:buChar char="–"/>
        <a:defRPr sz="1650" kern="1200">
          <a:solidFill>
            <a:srgbClr val="ED7E37"/>
          </a:solidFill>
          <a:latin typeface="Calibri"/>
          <a:ea typeface="+mn-ea"/>
          <a:cs typeface="Calibri"/>
        </a:defRPr>
      </a:lvl2pPr>
      <a:lvl3pPr marL="857250" indent="-171450" algn="l" defTabSz="342900" rtl="0" eaLnBrk="1" latinLnBrk="0" hangingPunct="1">
        <a:spcBef>
          <a:spcPct val="20000"/>
        </a:spcBef>
        <a:buFont typeface="Arial"/>
        <a:buChar char="•"/>
        <a:defRPr sz="1500" kern="1200">
          <a:solidFill>
            <a:srgbClr val="24A5D3"/>
          </a:solidFill>
          <a:latin typeface="Calibri"/>
          <a:ea typeface="+mn-ea"/>
          <a:cs typeface="Calibri"/>
        </a:defRPr>
      </a:lvl3pPr>
      <a:lvl4pPr marL="1200150" indent="-171450" algn="l" defTabSz="342900" rtl="0" eaLnBrk="1" latinLnBrk="0" hangingPunct="1">
        <a:spcBef>
          <a:spcPct val="20000"/>
        </a:spcBef>
        <a:buFont typeface="Arial"/>
        <a:buChar char="–"/>
        <a:defRPr sz="1350" kern="1200">
          <a:solidFill>
            <a:srgbClr val="5A5B5E"/>
          </a:solidFill>
          <a:latin typeface="Calibri"/>
          <a:ea typeface="+mn-ea"/>
          <a:cs typeface="Calibri"/>
        </a:defRPr>
      </a:lvl4pPr>
      <a:lvl5pPr marL="1543050" indent="-171450" algn="l" defTabSz="342900" rtl="0" eaLnBrk="1" latinLnBrk="0" hangingPunct="1">
        <a:spcBef>
          <a:spcPct val="20000"/>
        </a:spcBef>
        <a:buFont typeface="Arial"/>
        <a:buChar char="»"/>
        <a:defRPr sz="1350" kern="1200">
          <a:solidFill>
            <a:srgbClr val="5A5B5E"/>
          </a:solidFill>
          <a:latin typeface="Calibri"/>
          <a:ea typeface="+mn-ea"/>
          <a:cs typeface="Calibri"/>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541735"/>
          </a:xfrm>
          <a:prstGeom prst="rect">
            <a:avLst/>
          </a:prstGeom>
          <a:solidFill>
            <a:srgbClr val="4463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685800" eaLnBrk="1" fontAlgn="base" hangingPunct="1">
              <a:lnSpc>
                <a:spcPct val="50000"/>
              </a:lnSpc>
              <a:spcBef>
                <a:spcPct val="0"/>
              </a:spcBef>
              <a:spcAft>
                <a:spcPct val="0"/>
              </a:spcAft>
              <a:defRPr/>
            </a:pPr>
            <a:endParaRPr lang="en-US" altLang="en-US" sz="750" smtClean="0">
              <a:solidFill>
                <a:srgbClr val="000000"/>
              </a:solidFill>
            </a:endParaRPr>
          </a:p>
        </p:txBody>
      </p:sp>
      <p:sp>
        <p:nvSpPr>
          <p:cNvPr id="3075" name="Rectangle 3"/>
          <p:cNvSpPr>
            <a:spLocks noGrp="1" noChangeArrowheads="1"/>
          </p:cNvSpPr>
          <p:nvPr>
            <p:ph type="title"/>
          </p:nvPr>
        </p:nvSpPr>
        <p:spPr bwMode="auto">
          <a:xfrm>
            <a:off x="312739" y="39291"/>
            <a:ext cx="8516937" cy="50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315913" y="1002507"/>
            <a:ext cx="8513762" cy="353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 Click to edit Master text styles,Click to edit Master text styles.</a:t>
            </a:r>
          </a:p>
          <a:p>
            <a:pPr lvl="1"/>
            <a:r>
              <a:rPr lang="en-US" altLang="en-US" smtClean="0"/>
              <a:t>Second level, Click to edit Master text stylesClick </a:t>
            </a:r>
            <a:br>
              <a:rPr lang="en-US" altLang="en-US" smtClean="0"/>
            </a:br>
            <a:r>
              <a:rPr lang="en-US" altLang="en-US" smtClean="0"/>
              <a:t>to edit Master text styles.</a:t>
            </a:r>
          </a:p>
          <a:p>
            <a:pPr lvl="2"/>
            <a:r>
              <a:rPr lang="en-US" altLang="en-US" smtClean="0"/>
              <a:t>Third level, Click to edit Master text stylesClick </a:t>
            </a:r>
            <a:br>
              <a:rPr lang="en-US" altLang="en-US" smtClean="0"/>
            </a:br>
            <a:r>
              <a:rPr lang="en-US" altLang="en-US" smtClean="0"/>
              <a:t>to edit Master text styles.</a:t>
            </a:r>
          </a:p>
          <a:p>
            <a:pPr lvl="3"/>
            <a:r>
              <a:rPr lang="en-US" altLang="en-US" smtClean="0"/>
              <a:t>Fourth level, Click to edit Master text stylesClick </a:t>
            </a:r>
            <a:br>
              <a:rPr lang="en-US" altLang="en-US" smtClean="0"/>
            </a:br>
            <a:r>
              <a:rPr lang="en-US" altLang="en-US" smtClean="0"/>
              <a:t>to edit Master text styles.</a:t>
            </a:r>
          </a:p>
          <a:p>
            <a:pPr lvl="4"/>
            <a:r>
              <a:rPr lang="en-US" altLang="en-US" smtClean="0"/>
              <a:t>Fifth level, Click to edit Master text stylesClick </a:t>
            </a:r>
            <a:br>
              <a:rPr lang="en-US" altLang="en-US" smtClean="0"/>
            </a:br>
            <a:r>
              <a:rPr lang="en-US" altLang="en-US" smtClean="0"/>
              <a:t>to edit Master text styles</a:t>
            </a:r>
          </a:p>
        </p:txBody>
      </p:sp>
      <p:sp>
        <p:nvSpPr>
          <p:cNvPr id="13317" name="Text Box 5"/>
          <p:cNvSpPr txBox="1">
            <a:spLocks noChangeArrowheads="1"/>
          </p:cNvSpPr>
          <p:nvPr/>
        </p:nvSpPr>
        <p:spPr bwMode="auto">
          <a:xfrm>
            <a:off x="8866586" y="4993481"/>
            <a:ext cx="166289" cy="115416"/>
          </a:xfrm>
          <a:prstGeom prst="rect">
            <a:avLst/>
          </a:prstGeom>
          <a:noFill/>
          <a:ln w="9525" algn="ctr">
            <a:noFill/>
            <a:miter lim="800000"/>
            <a:headEnd/>
            <a:tailEnd/>
          </a:ln>
          <a:effectLst/>
        </p:spPr>
        <p:txBody>
          <a:bodyPr wrap="none" lIns="48794" tIns="0" rIns="0" bIns="0">
            <a:spAutoFit/>
          </a:bodyPr>
          <a:lstStyle>
            <a:lvl1pPr algn="l" defTabSz="939800">
              <a:defRPr>
                <a:solidFill>
                  <a:schemeClr val="tx1"/>
                </a:solidFill>
                <a:latin typeface="Arial" charset="0"/>
              </a:defRPr>
            </a:lvl1pPr>
            <a:lvl2pPr marL="742950" indent="-285750" algn="l" defTabSz="939800">
              <a:defRPr>
                <a:solidFill>
                  <a:schemeClr val="tx1"/>
                </a:solidFill>
                <a:latin typeface="Arial" charset="0"/>
              </a:defRPr>
            </a:lvl2pPr>
            <a:lvl3pPr marL="1143000" indent="-228600" algn="l" defTabSz="939800">
              <a:defRPr>
                <a:solidFill>
                  <a:schemeClr val="tx1"/>
                </a:solidFill>
                <a:latin typeface="Arial" charset="0"/>
              </a:defRPr>
            </a:lvl3pPr>
            <a:lvl4pPr marL="1600200" indent="-228600" algn="l" defTabSz="939800">
              <a:defRPr>
                <a:solidFill>
                  <a:schemeClr val="tx1"/>
                </a:solidFill>
                <a:latin typeface="Arial" charset="0"/>
              </a:defRPr>
            </a:lvl4pPr>
            <a:lvl5pPr marL="2057400" indent="-228600" algn="l" defTabSz="939800">
              <a:defRPr>
                <a:solidFill>
                  <a:schemeClr val="tx1"/>
                </a:solidFill>
                <a:latin typeface="Arial" charset="0"/>
              </a:defRPr>
            </a:lvl5pPr>
            <a:lvl6pPr marL="2514600" indent="-228600" defTabSz="939800" fontAlgn="base">
              <a:spcBef>
                <a:spcPct val="0"/>
              </a:spcBef>
              <a:spcAft>
                <a:spcPct val="0"/>
              </a:spcAft>
              <a:defRPr>
                <a:solidFill>
                  <a:schemeClr val="tx1"/>
                </a:solidFill>
                <a:latin typeface="Arial" charset="0"/>
              </a:defRPr>
            </a:lvl6pPr>
            <a:lvl7pPr marL="2971800" indent="-228600" defTabSz="939800" fontAlgn="base">
              <a:spcBef>
                <a:spcPct val="0"/>
              </a:spcBef>
              <a:spcAft>
                <a:spcPct val="0"/>
              </a:spcAft>
              <a:defRPr>
                <a:solidFill>
                  <a:schemeClr val="tx1"/>
                </a:solidFill>
                <a:latin typeface="Arial" charset="0"/>
              </a:defRPr>
            </a:lvl7pPr>
            <a:lvl8pPr marL="3429000" indent="-228600" defTabSz="939800" fontAlgn="base">
              <a:spcBef>
                <a:spcPct val="0"/>
              </a:spcBef>
              <a:spcAft>
                <a:spcPct val="0"/>
              </a:spcAft>
              <a:defRPr>
                <a:solidFill>
                  <a:schemeClr val="tx1"/>
                </a:solidFill>
                <a:latin typeface="Arial" charset="0"/>
              </a:defRPr>
            </a:lvl8pPr>
            <a:lvl9pPr marL="3886200" indent="-228600" defTabSz="939800" fontAlgn="base">
              <a:spcBef>
                <a:spcPct val="0"/>
              </a:spcBef>
              <a:spcAft>
                <a:spcPct val="0"/>
              </a:spcAft>
              <a:defRPr>
                <a:solidFill>
                  <a:schemeClr val="tx1"/>
                </a:solidFill>
                <a:latin typeface="Arial" charset="0"/>
              </a:defRPr>
            </a:lvl9pPr>
          </a:lstStyle>
          <a:p>
            <a:pPr algn="r" fontAlgn="base">
              <a:spcBef>
                <a:spcPct val="0"/>
              </a:spcBef>
              <a:spcAft>
                <a:spcPct val="0"/>
              </a:spcAft>
              <a:buSzPct val="90000"/>
              <a:defRPr/>
            </a:pPr>
            <a:fld id="{CC0A708B-0DED-4C43-BE25-F799C0BCCD27}" type="slidenum">
              <a:rPr lang="en-US" sz="750">
                <a:solidFill>
                  <a:srgbClr val="3A4972"/>
                </a:solidFill>
                <a:latin typeface="Cambria" pitchFamily="18" charset="0"/>
              </a:rPr>
              <a:pPr algn="r" fontAlgn="base">
                <a:spcBef>
                  <a:spcPct val="0"/>
                </a:spcBef>
                <a:spcAft>
                  <a:spcPct val="0"/>
                </a:spcAft>
                <a:buSzPct val="90000"/>
                <a:defRPr/>
              </a:pPr>
              <a:t>‹#›</a:t>
            </a:fld>
            <a:endParaRPr lang="en-US" sz="750" dirty="0">
              <a:solidFill>
                <a:srgbClr val="3A4972"/>
              </a:solidFill>
              <a:latin typeface="Cambria" pitchFamily="18" charset="0"/>
            </a:endParaRPr>
          </a:p>
        </p:txBody>
      </p:sp>
      <p:pic>
        <p:nvPicPr>
          <p:cNvPr id="3078" name="Picture 6" descr="hcs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9576" y="52388"/>
            <a:ext cx="950913" cy="29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006643"/>
      </p:ext>
    </p:extLst>
  </p:cSld>
  <p:clrMap bg1="lt1" tx1="dk1" bg2="lt2" tx2="dk2" accent1="accent1" accent2="accent2" accent3="accent3" accent4="accent4" accent5="accent5" accent6="accent6" hlink="hlink" folHlink="folHlink"/>
  <p:sldLayoutIdLst>
    <p:sldLayoutId id="2147483720" r:id="rId1"/>
    <p:sldLayoutId id="2147483721" r:id="rId2"/>
  </p:sldLayoutIdLst>
  <p:timing>
    <p:tnLst>
      <p:par>
        <p:cTn id="1" dur="indefinite" restart="never" nodeType="tmRoot"/>
      </p:par>
    </p:tnLst>
  </p:timing>
  <p:txStyles>
    <p:titleStyle>
      <a:lvl1pPr algn="l" defTabSz="704850" rtl="0" eaLnBrk="0" fontAlgn="base" hangingPunct="0">
        <a:spcBef>
          <a:spcPct val="0"/>
        </a:spcBef>
        <a:spcAft>
          <a:spcPct val="0"/>
        </a:spcAft>
        <a:defRPr sz="2400">
          <a:solidFill>
            <a:srgbClr val="FFFFFF"/>
          </a:solidFill>
          <a:latin typeface="+mj-lt"/>
          <a:ea typeface="+mj-ea"/>
          <a:cs typeface="+mj-cs"/>
        </a:defRPr>
      </a:lvl1pPr>
      <a:lvl2pPr algn="l" defTabSz="704850" rtl="0" eaLnBrk="0" fontAlgn="base" hangingPunct="0">
        <a:spcBef>
          <a:spcPct val="0"/>
        </a:spcBef>
        <a:spcAft>
          <a:spcPct val="0"/>
        </a:spcAft>
        <a:defRPr sz="2400">
          <a:solidFill>
            <a:srgbClr val="FFFFFF"/>
          </a:solidFill>
          <a:latin typeface="Cambria" pitchFamily="18" charset="0"/>
          <a:cs typeface="Arial" charset="0"/>
        </a:defRPr>
      </a:lvl2pPr>
      <a:lvl3pPr algn="l" defTabSz="704850" rtl="0" eaLnBrk="0" fontAlgn="base" hangingPunct="0">
        <a:spcBef>
          <a:spcPct val="0"/>
        </a:spcBef>
        <a:spcAft>
          <a:spcPct val="0"/>
        </a:spcAft>
        <a:defRPr sz="2400">
          <a:solidFill>
            <a:srgbClr val="FFFFFF"/>
          </a:solidFill>
          <a:latin typeface="Cambria" pitchFamily="18" charset="0"/>
          <a:cs typeface="Arial" charset="0"/>
        </a:defRPr>
      </a:lvl3pPr>
      <a:lvl4pPr algn="l" defTabSz="704850" rtl="0" eaLnBrk="0" fontAlgn="base" hangingPunct="0">
        <a:spcBef>
          <a:spcPct val="0"/>
        </a:spcBef>
        <a:spcAft>
          <a:spcPct val="0"/>
        </a:spcAft>
        <a:defRPr sz="2400">
          <a:solidFill>
            <a:srgbClr val="FFFFFF"/>
          </a:solidFill>
          <a:latin typeface="Cambria" pitchFamily="18" charset="0"/>
          <a:cs typeface="Arial" charset="0"/>
        </a:defRPr>
      </a:lvl4pPr>
      <a:lvl5pPr algn="l" defTabSz="704850" rtl="0" eaLnBrk="0" fontAlgn="base" hangingPunct="0">
        <a:spcBef>
          <a:spcPct val="0"/>
        </a:spcBef>
        <a:spcAft>
          <a:spcPct val="0"/>
        </a:spcAft>
        <a:defRPr sz="2400">
          <a:solidFill>
            <a:srgbClr val="FFFFFF"/>
          </a:solidFill>
          <a:latin typeface="Cambria" pitchFamily="18" charset="0"/>
          <a:cs typeface="Arial" charset="0"/>
        </a:defRPr>
      </a:lvl5pPr>
      <a:lvl6pPr marL="342900" algn="l" defTabSz="704850" rtl="0" eaLnBrk="1" fontAlgn="base" hangingPunct="1">
        <a:spcBef>
          <a:spcPct val="0"/>
        </a:spcBef>
        <a:spcAft>
          <a:spcPct val="0"/>
        </a:spcAft>
        <a:defRPr sz="2400">
          <a:solidFill>
            <a:srgbClr val="FFFFFF"/>
          </a:solidFill>
          <a:latin typeface="Cambria" pitchFamily="18" charset="0"/>
          <a:cs typeface="Arial" charset="0"/>
        </a:defRPr>
      </a:lvl6pPr>
      <a:lvl7pPr marL="685800" algn="l" defTabSz="704850" rtl="0" eaLnBrk="1" fontAlgn="base" hangingPunct="1">
        <a:spcBef>
          <a:spcPct val="0"/>
        </a:spcBef>
        <a:spcAft>
          <a:spcPct val="0"/>
        </a:spcAft>
        <a:defRPr sz="2400">
          <a:solidFill>
            <a:srgbClr val="FFFFFF"/>
          </a:solidFill>
          <a:latin typeface="Cambria" pitchFamily="18" charset="0"/>
          <a:cs typeface="Arial" charset="0"/>
        </a:defRPr>
      </a:lvl7pPr>
      <a:lvl8pPr marL="1028700" algn="l" defTabSz="704850" rtl="0" eaLnBrk="1" fontAlgn="base" hangingPunct="1">
        <a:spcBef>
          <a:spcPct val="0"/>
        </a:spcBef>
        <a:spcAft>
          <a:spcPct val="0"/>
        </a:spcAft>
        <a:defRPr sz="2400">
          <a:solidFill>
            <a:srgbClr val="FFFFFF"/>
          </a:solidFill>
          <a:latin typeface="Cambria" pitchFamily="18" charset="0"/>
          <a:cs typeface="Arial" charset="0"/>
        </a:defRPr>
      </a:lvl8pPr>
      <a:lvl9pPr marL="1371600" algn="l" defTabSz="704850" rtl="0" eaLnBrk="1" fontAlgn="base" hangingPunct="1">
        <a:spcBef>
          <a:spcPct val="0"/>
        </a:spcBef>
        <a:spcAft>
          <a:spcPct val="0"/>
        </a:spcAft>
        <a:defRPr sz="2400">
          <a:solidFill>
            <a:srgbClr val="FFFFFF"/>
          </a:solidFill>
          <a:latin typeface="Cambria" pitchFamily="18" charset="0"/>
          <a:cs typeface="Arial" charset="0"/>
        </a:defRPr>
      </a:lvl9pPr>
    </p:titleStyle>
    <p:bodyStyle>
      <a:lvl1pPr marL="257175" indent="-257175" algn="l" defTabSz="534591" rtl="0" eaLnBrk="0" fontAlgn="base" hangingPunct="0">
        <a:spcBef>
          <a:spcPct val="40000"/>
        </a:spcBef>
        <a:spcAft>
          <a:spcPct val="0"/>
        </a:spcAft>
        <a:buClr>
          <a:schemeClr val="tx1"/>
        </a:buClr>
        <a:buFont typeface="Arial" charset="0"/>
        <a:defRPr sz="1500">
          <a:solidFill>
            <a:srgbClr val="000000"/>
          </a:solidFill>
          <a:latin typeface="+mn-lt"/>
          <a:ea typeface="+mn-ea"/>
          <a:cs typeface="+mn-cs"/>
        </a:defRPr>
      </a:lvl1pPr>
      <a:lvl2pPr marL="257175" indent="-171450" algn="l" defTabSz="534591" rtl="0" eaLnBrk="0" fontAlgn="base" hangingPunct="0">
        <a:spcBef>
          <a:spcPct val="40000"/>
        </a:spcBef>
        <a:spcAft>
          <a:spcPct val="0"/>
        </a:spcAft>
        <a:buClr>
          <a:schemeClr val="tx1"/>
        </a:buClr>
        <a:buSzPct val="85000"/>
        <a:buFont typeface="Wingdings" pitchFamily="2" charset="2"/>
        <a:buChar char="n"/>
        <a:defRPr>
          <a:solidFill>
            <a:srgbClr val="000000"/>
          </a:solidFill>
          <a:latin typeface="+mn-lt"/>
          <a:cs typeface="+mn-cs"/>
        </a:defRPr>
      </a:lvl2pPr>
      <a:lvl3pPr marL="561975" indent="-219075" algn="l" defTabSz="534591" rtl="0" eaLnBrk="0" fontAlgn="base" hangingPunct="0">
        <a:spcBef>
          <a:spcPct val="40000"/>
        </a:spcBef>
        <a:spcAft>
          <a:spcPct val="0"/>
        </a:spcAft>
        <a:buClr>
          <a:schemeClr val="tx1"/>
        </a:buClr>
        <a:buFont typeface="Wingdings" pitchFamily="2" charset="2"/>
        <a:buChar char="q"/>
        <a:defRPr sz="1200">
          <a:solidFill>
            <a:srgbClr val="000000"/>
          </a:solidFill>
          <a:latin typeface="+mn-lt"/>
          <a:cs typeface="+mn-cs"/>
        </a:defRPr>
      </a:lvl3pPr>
      <a:lvl4pPr marL="945356" indent="-213122" algn="l" defTabSz="534591" rtl="0" eaLnBrk="0" fontAlgn="base" hangingPunct="0">
        <a:spcBef>
          <a:spcPct val="40000"/>
        </a:spcBef>
        <a:spcAft>
          <a:spcPct val="0"/>
        </a:spcAft>
        <a:buClr>
          <a:schemeClr val="tx1"/>
        </a:buClr>
        <a:buFont typeface="Wingdings" pitchFamily="2" charset="2"/>
        <a:buChar char="§"/>
        <a:defRPr sz="1050">
          <a:solidFill>
            <a:srgbClr val="000000"/>
          </a:solidFill>
          <a:latin typeface="+mn-lt"/>
          <a:cs typeface="+mn-cs"/>
        </a:defRPr>
      </a:lvl4pPr>
      <a:lvl5pPr marL="1158479" indent="-213122" algn="l" defTabSz="534591" rtl="0" eaLnBrk="0" fontAlgn="base" hangingPunct="0">
        <a:spcBef>
          <a:spcPct val="40000"/>
        </a:spcBef>
        <a:spcAft>
          <a:spcPct val="0"/>
        </a:spcAft>
        <a:buClr>
          <a:schemeClr val="tx1"/>
        </a:buClr>
        <a:buFont typeface="Arial" charset="0"/>
        <a:buChar char="−"/>
        <a:defRPr sz="900">
          <a:solidFill>
            <a:srgbClr val="000000"/>
          </a:solidFill>
          <a:latin typeface="+mn-lt"/>
          <a:cs typeface="+mn-cs"/>
        </a:defRPr>
      </a:lvl5pPr>
      <a:lvl6pPr marL="1822847" indent="-173831" algn="l" defTabSz="534591" rtl="0" eaLnBrk="1" fontAlgn="base" hangingPunct="1">
        <a:spcBef>
          <a:spcPct val="40000"/>
        </a:spcBef>
        <a:spcAft>
          <a:spcPct val="0"/>
        </a:spcAft>
        <a:buClr>
          <a:schemeClr val="tx1"/>
        </a:buClr>
        <a:buFont typeface="Arial" charset="0"/>
        <a:buChar char="−"/>
        <a:defRPr sz="900">
          <a:solidFill>
            <a:srgbClr val="000000"/>
          </a:solidFill>
          <a:latin typeface="+mn-lt"/>
          <a:cs typeface="+mn-cs"/>
        </a:defRPr>
      </a:lvl6pPr>
      <a:lvl7pPr marL="2165747" indent="-173831" algn="l" defTabSz="534591" rtl="0" eaLnBrk="1" fontAlgn="base" hangingPunct="1">
        <a:spcBef>
          <a:spcPct val="40000"/>
        </a:spcBef>
        <a:spcAft>
          <a:spcPct val="0"/>
        </a:spcAft>
        <a:buClr>
          <a:schemeClr val="tx1"/>
        </a:buClr>
        <a:buFont typeface="Arial" charset="0"/>
        <a:buChar char="−"/>
        <a:defRPr sz="900">
          <a:solidFill>
            <a:srgbClr val="000000"/>
          </a:solidFill>
          <a:latin typeface="+mn-lt"/>
          <a:cs typeface="+mn-cs"/>
        </a:defRPr>
      </a:lvl7pPr>
      <a:lvl8pPr marL="2508647" indent="-173831" algn="l" defTabSz="534591" rtl="0" eaLnBrk="1" fontAlgn="base" hangingPunct="1">
        <a:spcBef>
          <a:spcPct val="40000"/>
        </a:spcBef>
        <a:spcAft>
          <a:spcPct val="0"/>
        </a:spcAft>
        <a:buClr>
          <a:schemeClr val="tx1"/>
        </a:buClr>
        <a:buFont typeface="Arial" charset="0"/>
        <a:buChar char="−"/>
        <a:defRPr sz="900">
          <a:solidFill>
            <a:srgbClr val="000000"/>
          </a:solidFill>
          <a:latin typeface="+mn-lt"/>
          <a:cs typeface="+mn-cs"/>
        </a:defRPr>
      </a:lvl8pPr>
      <a:lvl9pPr marL="2851547" indent="-173831" algn="l" defTabSz="534591" rtl="0" eaLnBrk="1" fontAlgn="base" hangingPunct="1">
        <a:spcBef>
          <a:spcPct val="40000"/>
        </a:spcBef>
        <a:spcAft>
          <a:spcPct val="0"/>
        </a:spcAft>
        <a:buClr>
          <a:schemeClr val="tx1"/>
        </a:buClr>
        <a:buFont typeface="Arial" charset="0"/>
        <a:buChar char="−"/>
        <a:defRPr sz="900">
          <a:solidFill>
            <a:srgbClr val="000000"/>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CB7C0FB-075B-480B-AAD9-E20F79A13344}" type="datetimeFigureOut">
              <a:rPr lang="en-US" smtClean="0">
                <a:solidFill>
                  <a:prstClr val="black">
                    <a:tint val="75000"/>
                  </a:prstClr>
                </a:solidFill>
              </a:rPr>
              <a:pPr defTabSz="685800"/>
              <a:t>2015-02-08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FB4AA7C2-42A7-43D0-B40C-F7FB208B64B8}"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56347784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64" r:id="rId15"/>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www.huffingtonpost.com/2013/11/19/insurance-company-obamacare_n_4303414.html" TargetMode="External"/><Relationship Id="rId2" Type="http://schemas.openxmlformats.org/officeDocument/2006/relationships/chart" Target="../charts/chart1.xml"/><Relationship Id="rId1" Type="http://schemas.openxmlformats.org/officeDocument/2006/relationships/slideLayout" Target="../slideLayouts/slideLayout50.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0.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willmarre.com/blog/wp-content/uploads/2013/10/time_to_adapt.jpg" TargetMode="External"/><Relationship Id="rId7" Type="http://schemas.openxmlformats.org/officeDocument/2006/relationships/diagramQuickStyle" Target="../diagrams/quickStyle4.xml"/><Relationship Id="rId2" Type="http://schemas.openxmlformats.org/officeDocument/2006/relationships/notesSlide" Target="../notesSlides/notesSlide13.xml"/><Relationship Id="rId1" Type="http://schemas.openxmlformats.org/officeDocument/2006/relationships/slideLayout" Target="../slideLayouts/slideLayout5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7.jpeg"/><Relationship Id="rId9" Type="http://schemas.microsoft.com/office/2007/relationships/diagramDrawing" Target="../diagrams/drawing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0.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0.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hyperlink" Target="http://www.artefaqs.com/Search.php?in=1339021732"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12.jp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6.png"/><Relationship Id="rId5" Type="http://schemas.openxmlformats.org/officeDocument/2006/relationships/tags" Target="../tags/tag5.xml"/><Relationship Id="rId10" Type="http://schemas.openxmlformats.org/officeDocument/2006/relationships/notesSlide" Target="../notesSlides/notesSlide5.xml"/><Relationship Id="rId4" Type="http://schemas.openxmlformats.org/officeDocument/2006/relationships/tags" Target="../tags/tag4.xml"/><Relationship Id="rId9"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55.xml"/><Relationship Id="rId1" Type="http://schemas.openxmlformats.org/officeDocument/2006/relationships/vmlDrawing" Target="../drawings/vmlDrawing1.vml"/><Relationship Id="rId6" Type="http://schemas.openxmlformats.org/officeDocument/2006/relationships/image" Target="../media/image20.wmf"/><Relationship Id="rId11" Type="http://schemas.openxmlformats.org/officeDocument/2006/relationships/image" Target="../media/image21.jpeg"/><Relationship Id="rId5" Type="http://schemas.openxmlformats.org/officeDocument/2006/relationships/image" Target="../media/image17.emf"/><Relationship Id="rId10"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9144000" cy="5143500"/>
          </a:xfrm>
          <a:prstGeom prst="rect">
            <a:avLst/>
          </a:prstGeom>
          <a:solidFill>
            <a:srgbClr val="F280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69508" y="4623175"/>
            <a:ext cx="944224" cy="221731"/>
          </a:xfrm>
          <a:prstGeom prst="rect">
            <a:avLst/>
          </a:prstGeom>
        </p:spPr>
      </p:pic>
      <p:pic>
        <p:nvPicPr>
          <p:cNvPr id="9" name="Picture Placeholder 6"/>
          <p:cNvPicPr>
            <a:picLocks/>
          </p:cNvPicPr>
          <p:nvPr/>
        </p:nvPicPr>
        <p:blipFill rotWithShape="1">
          <a:blip r:embed="rId4" cstate="print">
            <a:extLst>
              <a:ext uri="{28A0092B-C50C-407E-A947-70E740481C1C}">
                <a14:useLocalDpi xmlns:a14="http://schemas.microsoft.com/office/drawing/2010/main"/>
              </a:ext>
            </a:extLst>
          </a:blip>
          <a:srcRect/>
          <a:stretch/>
        </p:blipFill>
        <p:spPr>
          <a:xfrm flipH="1">
            <a:off x="-89682" y="-1307069"/>
            <a:ext cx="7787792" cy="7779646"/>
          </a:xfrm>
          <a:prstGeom prst="ellipse">
            <a:avLst/>
          </a:prstGeom>
          <a:ln>
            <a:noFill/>
          </a:ln>
          <a:effectLst/>
        </p:spPr>
      </p:pic>
      <p:sp>
        <p:nvSpPr>
          <p:cNvPr id="5" name="Subtitle 2"/>
          <p:cNvSpPr>
            <a:spLocks noGrp="1"/>
          </p:cNvSpPr>
          <p:nvPr/>
        </p:nvSpPr>
        <p:spPr bwMode="auto">
          <a:xfrm>
            <a:off x="350513" y="3130718"/>
            <a:ext cx="4675312" cy="111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ct val="0"/>
              </a:spcAft>
              <a:buFont typeface="Arial" panose="020B0604020202020204" pitchFamily="34" charset="0"/>
              <a:buNone/>
              <a:defRPr sz="3200" kern="1200">
                <a:solidFill>
                  <a:schemeClr val="bg2"/>
                </a:solidFill>
                <a:latin typeface="+mn-lt"/>
                <a:ea typeface="+mn-ea"/>
                <a:cs typeface="+mn-cs"/>
              </a:defRPr>
            </a:lvl1pPr>
            <a:lvl2pPr marL="457200" indent="0" algn="ctr" defTabSz="457200"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en-US" sz="1800" b="1" dirty="0">
                <a:solidFill>
                  <a:schemeClr val="accent1"/>
                </a:solidFill>
              </a:rPr>
              <a:t>Rick </a:t>
            </a:r>
            <a:r>
              <a:rPr lang="en-US" altLang="en-US" sz="1800" b="1" dirty="0" err="1">
                <a:solidFill>
                  <a:schemeClr val="accent1"/>
                </a:solidFill>
              </a:rPr>
              <a:t>Kickert</a:t>
            </a:r>
            <a:r>
              <a:rPr lang="en-US" altLang="en-US" sz="1800" b="1" dirty="0">
                <a:solidFill>
                  <a:schemeClr val="accent1"/>
                </a:solidFill>
              </a:rPr>
              <a:t>, IT Planning Senior Manager</a:t>
            </a:r>
          </a:p>
          <a:p>
            <a:r>
              <a:rPr lang="en-US" altLang="en-US" sz="1800" b="1" dirty="0">
                <a:solidFill>
                  <a:schemeClr val="accent1"/>
                </a:solidFill>
              </a:rPr>
              <a:t>HCSC – Health Care Service Corporation</a:t>
            </a:r>
            <a:endParaRPr lang="en-US" altLang="en-US" sz="1600" dirty="0">
              <a:solidFill>
                <a:schemeClr val="accent1"/>
              </a:solidFill>
            </a:endParaRPr>
          </a:p>
        </p:txBody>
      </p:sp>
      <p:sp>
        <p:nvSpPr>
          <p:cNvPr id="6" name="Title 1"/>
          <p:cNvSpPr>
            <a:spLocks noGrp="1"/>
          </p:cNvSpPr>
          <p:nvPr/>
        </p:nvSpPr>
        <p:spPr bwMode="auto">
          <a:xfrm>
            <a:off x="283602" y="2152735"/>
            <a:ext cx="8463222" cy="135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pPr>
              <a:lnSpc>
                <a:spcPct val="90000"/>
              </a:lnSpc>
            </a:pPr>
            <a:r>
              <a:rPr lang="en-US" sz="3200" dirty="0">
                <a:solidFill>
                  <a:schemeClr val="accent1"/>
                </a:solidFill>
              </a:rPr>
              <a:t>Cost Transparency with</a:t>
            </a:r>
          </a:p>
          <a:p>
            <a:pPr>
              <a:lnSpc>
                <a:spcPct val="90000"/>
              </a:lnSpc>
            </a:pPr>
            <a:r>
              <a:rPr lang="en-US" sz="3200" dirty="0">
                <a:solidFill>
                  <a:schemeClr val="accent1"/>
                </a:solidFill>
              </a:rPr>
              <a:t>BMC TrueSight Capacity Optimization</a:t>
            </a:r>
          </a:p>
          <a:p>
            <a:pPr>
              <a:lnSpc>
                <a:spcPct val="90000"/>
              </a:lnSpc>
            </a:pPr>
            <a:r>
              <a:rPr lang="en-US" sz="2000" dirty="0" smtClean="0">
                <a:solidFill>
                  <a:srgbClr val="5A5B5E"/>
                </a:solidFill>
              </a:rPr>
              <a:t/>
            </a:r>
            <a:br>
              <a:rPr lang="en-US" sz="2000" dirty="0" smtClean="0">
                <a:solidFill>
                  <a:srgbClr val="5A5B5E"/>
                </a:solidFill>
              </a:rPr>
            </a:br>
            <a:endParaRPr lang="en-US" sz="2000" dirty="0" smtClean="0">
              <a:solidFill>
                <a:srgbClr val="5A5B5E"/>
              </a:solidFill>
            </a:endParaRPr>
          </a:p>
          <a:p>
            <a:pPr>
              <a:lnSpc>
                <a:spcPct val="90000"/>
              </a:lnSpc>
            </a:pPr>
            <a:endParaRPr lang="en-US" sz="3200" dirty="0">
              <a:solidFill>
                <a:srgbClr val="5A5B5E"/>
              </a:solidFill>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l="21331" t="34410" r="20760" b="35299"/>
          <a:stretch/>
        </p:blipFill>
        <p:spPr>
          <a:xfrm>
            <a:off x="350511" y="785204"/>
            <a:ext cx="2476108" cy="1295226"/>
          </a:xfrm>
          <a:prstGeom prst="rect">
            <a:avLst/>
          </a:prstGeom>
        </p:spPr>
      </p:pic>
    </p:spTree>
    <p:extLst>
      <p:ext uri="{BB962C8B-B14F-4D97-AF65-F5344CB8AC3E}">
        <p14:creationId xmlns:p14="http://schemas.microsoft.com/office/powerpoint/2010/main" val="374323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txBox="1">
            <a:spLocks/>
          </p:cNvSpPr>
          <p:nvPr/>
        </p:nvSpPr>
        <p:spPr bwMode="auto">
          <a:xfrm>
            <a:off x="1171135" y="659618"/>
            <a:ext cx="6829865" cy="4267917"/>
          </a:xfrm>
          <a:prstGeom prst="rect">
            <a:avLst/>
          </a:prstGeom>
          <a:blipFill dpi="0" rotWithShape="1">
            <a:blip r:embed="rId3">
              <a:alphaModFix amt="24000"/>
            </a:blip>
            <a:srcRect/>
            <a:stretch>
              <a:fillRect/>
            </a:stretch>
          </a:blipFill>
          <a:ln>
            <a:noFill/>
          </a:ln>
          <a:extLst/>
        </p:spPr>
        <p:txBody>
          <a:bodyPr vert="horz" wrap="square" lIns="0" tIns="0" rIns="0" bIns="0" numCol="1" anchor="t" anchorCtr="0" compatLnSpc="1">
            <a:prstTxWarp prst="textNoShape">
              <a:avLst/>
            </a:prstTxWarp>
          </a:bodyPr>
          <a:lstStyle>
            <a:lvl1pPr algn="l" defTabSz="939800" rtl="0" eaLnBrk="0" fontAlgn="base" hangingPunct="0">
              <a:spcBef>
                <a:spcPct val="0"/>
              </a:spcBef>
              <a:spcAft>
                <a:spcPct val="0"/>
              </a:spcAft>
              <a:defRPr sz="3200">
                <a:solidFill>
                  <a:srgbClr val="FFFFFF"/>
                </a:solidFill>
                <a:latin typeface="+mj-lt"/>
                <a:ea typeface="+mj-ea"/>
                <a:cs typeface="+mj-cs"/>
              </a:defRPr>
            </a:lvl1pPr>
            <a:lvl2pPr algn="l" defTabSz="939800" rtl="0" eaLnBrk="0" fontAlgn="base" hangingPunct="0">
              <a:spcBef>
                <a:spcPct val="0"/>
              </a:spcBef>
              <a:spcAft>
                <a:spcPct val="0"/>
              </a:spcAft>
              <a:defRPr sz="3200">
                <a:solidFill>
                  <a:srgbClr val="FFFFFF"/>
                </a:solidFill>
                <a:latin typeface="Cambria" pitchFamily="18" charset="0"/>
                <a:cs typeface="Arial" charset="0"/>
              </a:defRPr>
            </a:lvl2pPr>
            <a:lvl3pPr algn="l" defTabSz="939800" rtl="0" eaLnBrk="0" fontAlgn="base" hangingPunct="0">
              <a:spcBef>
                <a:spcPct val="0"/>
              </a:spcBef>
              <a:spcAft>
                <a:spcPct val="0"/>
              </a:spcAft>
              <a:defRPr sz="3200">
                <a:solidFill>
                  <a:srgbClr val="FFFFFF"/>
                </a:solidFill>
                <a:latin typeface="Cambria" pitchFamily="18" charset="0"/>
                <a:cs typeface="Arial" charset="0"/>
              </a:defRPr>
            </a:lvl3pPr>
            <a:lvl4pPr algn="l" defTabSz="939800" rtl="0" eaLnBrk="0" fontAlgn="base" hangingPunct="0">
              <a:spcBef>
                <a:spcPct val="0"/>
              </a:spcBef>
              <a:spcAft>
                <a:spcPct val="0"/>
              </a:spcAft>
              <a:defRPr sz="3200">
                <a:solidFill>
                  <a:srgbClr val="FFFFFF"/>
                </a:solidFill>
                <a:latin typeface="Cambria" pitchFamily="18" charset="0"/>
                <a:cs typeface="Arial" charset="0"/>
              </a:defRPr>
            </a:lvl4pPr>
            <a:lvl5pPr algn="l" defTabSz="939800" rtl="0" eaLnBrk="0" fontAlgn="base" hangingPunct="0">
              <a:spcBef>
                <a:spcPct val="0"/>
              </a:spcBef>
              <a:spcAft>
                <a:spcPct val="0"/>
              </a:spcAft>
              <a:defRPr sz="3200">
                <a:solidFill>
                  <a:srgbClr val="FFFFFF"/>
                </a:solidFill>
                <a:latin typeface="Cambria" pitchFamily="18" charset="0"/>
                <a:cs typeface="Arial" charset="0"/>
              </a:defRPr>
            </a:lvl5pPr>
            <a:lvl6pPr marL="457200" algn="l" defTabSz="939800" rtl="0" eaLnBrk="1" fontAlgn="base" hangingPunct="1">
              <a:spcBef>
                <a:spcPct val="0"/>
              </a:spcBef>
              <a:spcAft>
                <a:spcPct val="0"/>
              </a:spcAft>
              <a:defRPr sz="3200">
                <a:solidFill>
                  <a:srgbClr val="FFFFFF"/>
                </a:solidFill>
                <a:latin typeface="Cambria" pitchFamily="18" charset="0"/>
                <a:cs typeface="Arial" charset="0"/>
              </a:defRPr>
            </a:lvl6pPr>
            <a:lvl7pPr marL="914400" algn="l" defTabSz="939800" rtl="0" eaLnBrk="1" fontAlgn="base" hangingPunct="1">
              <a:spcBef>
                <a:spcPct val="0"/>
              </a:spcBef>
              <a:spcAft>
                <a:spcPct val="0"/>
              </a:spcAft>
              <a:defRPr sz="3200">
                <a:solidFill>
                  <a:srgbClr val="FFFFFF"/>
                </a:solidFill>
                <a:latin typeface="Cambria" pitchFamily="18" charset="0"/>
                <a:cs typeface="Arial" charset="0"/>
              </a:defRPr>
            </a:lvl7pPr>
            <a:lvl8pPr marL="1371600" algn="l" defTabSz="939800" rtl="0" eaLnBrk="1" fontAlgn="base" hangingPunct="1">
              <a:spcBef>
                <a:spcPct val="0"/>
              </a:spcBef>
              <a:spcAft>
                <a:spcPct val="0"/>
              </a:spcAft>
              <a:defRPr sz="3200">
                <a:solidFill>
                  <a:srgbClr val="FFFFFF"/>
                </a:solidFill>
                <a:latin typeface="Cambria" pitchFamily="18" charset="0"/>
                <a:cs typeface="Arial" charset="0"/>
              </a:defRPr>
            </a:lvl8pPr>
            <a:lvl9pPr marL="1828800" algn="l" defTabSz="939800" rtl="0" eaLnBrk="1" fontAlgn="base" hangingPunct="1">
              <a:spcBef>
                <a:spcPct val="0"/>
              </a:spcBef>
              <a:spcAft>
                <a:spcPct val="0"/>
              </a:spcAft>
              <a:defRPr sz="3200">
                <a:solidFill>
                  <a:srgbClr val="FFFFFF"/>
                </a:solidFill>
                <a:latin typeface="Cambria" pitchFamily="18" charset="0"/>
                <a:cs typeface="Arial" charset="0"/>
              </a:defRPr>
            </a:lvl9pPr>
          </a:lstStyle>
          <a:p>
            <a:pPr algn="r"/>
            <a:r>
              <a:rPr lang="en-US" sz="2100" b="1" kern="0" dirty="0">
                <a:solidFill>
                  <a:srgbClr val="C4E2F0">
                    <a:lumMod val="50000"/>
                  </a:srgbClr>
                </a:solidFill>
                <a:latin typeface="Cambria"/>
                <a:cs typeface="Arial"/>
              </a:rPr>
              <a:t/>
            </a:r>
            <a:br>
              <a:rPr lang="en-US" sz="2100" b="1" kern="0" dirty="0">
                <a:solidFill>
                  <a:srgbClr val="C4E2F0">
                    <a:lumMod val="50000"/>
                  </a:srgbClr>
                </a:solidFill>
                <a:latin typeface="Cambria"/>
                <a:cs typeface="Arial"/>
              </a:rPr>
            </a:br>
            <a:r>
              <a:rPr lang="en-US" sz="2100" b="1" kern="0" dirty="0">
                <a:solidFill>
                  <a:srgbClr val="C4E2F0">
                    <a:lumMod val="50000"/>
                  </a:srgbClr>
                </a:solidFill>
                <a:latin typeface="Cambria"/>
                <a:cs typeface="Arial"/>
              </a:rPr>
              <a:t/>
            </a:r>
            <a:br>
              <a:rPr lang="en-US" sz="2100" b="1" kern="0" dirty="0">
                <a:solidFill>
                  <a:srgbClr val="C4E2F0">
                    <a:lumMod val="50000"/>
                  </a:srgbClr>
                </a:solidFill>
                <a:latin typeface="Cambria"/>
                <a:cs typeface="Arial"/>
              </a:rPr>
            </a:br>
            <a:endParaRPr lang="en-US" sz="2400" kern="0" dirty="0">
              <a:solidFill>
                <a:srgbClr val="C4E2F0">
                  <a:lumMod val="50000"/>
                </a:srgbClr>
              </a:solidFill>
              <a:effectLst>
                <a:outerShdw blurRad="38100" dist="38100" dir="2700000" algn="tl">
                  <a:srgbClr val="000000">
                    <a:alpha val="43137"/>
                  </a:srgbClr>
                </a:outerShdw>
              </a:effectLst>
              <a:latin typeface="Cambria"/>
              <a:cs typeface="Arial"/>
            </a:endParaRPr>
          </a:p>
        </p:txBody>
      </p:sp>
      <p:sp>
        <p:nvSpPr>
          <p:cNvPr id="65" name="Rounded Rectangle 64"/>
          <p:cNvSpPr/>
          <p:nvPr/>
        </p:nvSpPr>
        <p:spPr>
          <a:xfrm rot="16200000">
            <a:off x="-857677" y="2697086"/>
            <a:ext cx="3667764" cy="400050"/>
          </a:xfrm>
          <a:prstGeom prst="roundRect">
            <a:avLst/>
          </a:prstGeom>
          <a:gradFill rotWithShape="1">
            <a:gsLst>
              <a:gs pos="0">
                <a:srgbClr val="3A4972">
                  <a:tint val="80000"/>
                  <a:satMod val="300000"/>
                </a:srgbClr>
              </a:gs>
              <a:gs pos="100000">
                <a:srgbClr val="3DA8D5">
                  <a:lumMod val="50000"/>
                </a:srgbClr>
              </a:gs>
            </a:gsLst>
            <a:path path="circle">
              <a:fillToRect l="50000" t="50000" r="50000" b="5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1350" b="1" i="0" u="none" strike="noStrike" kern="0" cap="all" spc="0" normalizeH="0" baseline="0" noProof="0" dirty="0" smtClean="0">
                <a:ln w="9000" cmpd="sng">
                  <a:noFill/>
                  <a:prstDash val="solid"/>
                </a:ln>
                <a:solidFill>
                  <a:srgbClr val="FFFFFF"/>
                </a:solidFill>
                <a:effectLst>
                  <a:reflection blurRad="12700" stA="28000" endPos="45000" dist="1000" dir="5400000" sy="-100000" algn="bl" rotWithShape="0"/>
                </a:effectLst>
                <a:uLnTx/>
                <a:uFillTx/>
                <a:latin typeface="Calibri"/>
                <a:ea typeface="+mn-ea"/>
                <a:cs typeface="Arial"/>
              </a:rPr>
              <a:t>Monitoring tools</a:t>
            </a:r>
          </a:p>
        </p:txBody>
      </p:sp>
      <p:sp>
        <p:nvSpPr>
          <p:cNvPr id="66" name="Pentagon 65"/>
          <p:cNvSpPr/>
          <p:nvPr/>
        </p:nvSpPr>
        <p:spPr>
          <a:xfrm>
            <a:off x="1257300" y="1062990"/>
            <a:ext cx="1714500" cy="628650"/>
          </a:xfrm>
          <a:prstGeom prst="homePlate">
            <a:avLst/>
          </a:prstGeom>
          <a:solidFill>
            <a:srgbClr val="00B050"/>
          </a:solidFill>
          <a:ln w="3175" cap="flat" cmpd="sng" algn="ctr">
            <a:solidFill>
              <a:srgbClr val="000000"/>
            </a:solidFill>
            <a:prstDash val="solid"/>
          </a:ln>
          <a:effectLst/>
        </p:spPr>
        <p:txBody>
          <a:bodyPr rtlCol="0" anchor="t"/>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Performance Insight</a:t>
            </a:r>
          </a:p>
        </p:txBody>
      </p:sp>
      <p:sp>
        <p:nvSpPr>
          <p:cNvPr id="67" name="Flowchart: Predefined Process 66"/>
          <p:cNvSpPr/>
          <p:nvPr/>
        </p:nvSpPr>
        <p:spPr>
          <a:xfrm>
            <a:off x="1371600" y="1251826"/>
            <a:ext cx="691514" cy="169427"/>
          </a:xfrm>
          <a:prstGeom prst="flowChartPredefinedProcess">
            <a:avLst/>
          </a:prstGeom>
          <a:solidFill>
            <a:srgbClr val="C1F3B3"/>
          </a:solidFill>
          <a:ln w="3175" cap="flat" cmpd="sng" algn="ctr">
            <a:solidFill>
              <a:srgbClr val="000000"/>
            </a:solidFill>
            <a:prstDash val="solid"/>
          </a:ln>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srgbClr val="3A4972"/>
                </a:solidFill>
                <a:effectLst/>
                <a:uLnTx/>
                <a:uFillTx/>
                <a:latin typeface="Calibri"/>
                <a:ea typeface="+mn-ea"/>
                <a:cs typeface="Arial"/>
              </a:rPr>
              <a:t>Network</a:t>
            </a:r>
          </a:p>
        </p:txBody>
      </p:sp>
      <p:sp>
        <p:nvSpPr>
          <p:cNvPr id="68" name="Flowchart: Predefined Process 67"/>
          <p:cNvSpPr/>
          <p:nvPr/>
        </p:nvSpPr>
        <p:spPr>
          <a:xfrm>
            <a:off x="2080261" y="1253849"/>
            <a:ext cx="691514" cy="169427"/>
          </a:xfrm>
          <a:prstGeom prst="flowChartPredefinedProcess">
            <a:avLst/>
          </a:prstGeom>
          <a:solidFill>
            <a:srgbClr val="C1F3B3"/>
          </a:solidFill>
          <a:ln w="3175" cap="flat" cmpd="sng" algn="ctr">
            <a:solidFill>
              <a:srgbClr val="000000"/>
            </a:solidFill>
            <a:prstDash val="solid"/>
          </a:ln>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srgbClr val="3A4972"/>
                </a:solidFill>
                <a:effectLst/>
                <a:uLnTx/>
                <a:uFillTx/>
                <a:latin typeface="Calibri"/>
                <a:ea typeface="+mn-ea"/>
                <a:cs typeface="Arial"/>
              </a:rPr>
              <a:t>Servers</a:t>
            </a:r>
          </a:p>
        </p:txBody>
      </p:sp>
      <p:sp>
        <p:nvSpPr>
          <p:cNvPr id="69" name="Flowchart: Predefined Process 68"/>
          <p:cNvSpPr/>
          <p:nvPr/>
        </p:nvSpPr>
        <p:spPr>
          <a:xfrm>
            <a:off x="1700213" y="1494713"/>
            <a:ext cx="708450" cy="162637"/>
          </a:xfrm>
          <a:prstGeom prst="flowChartPredefinedProcess">
            <a:avLst/>
          </a:prstGeom>
          <a:solidFill>
            <a:srgbClr val="C1F3B3"/>
          </a:solidFill>
          <a:ln w="3175" cap="flat" cmpd="sng" algn="ctr">
            <a:solidFill>
              <a:srgbClr val="000000"/>
            </a:solidFill>
            <a:prstDash val="solid"/>
          </a:ln>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srgbClr val="3A4972"/>
                </a:solidFill>
                <a:effectLst/>
                <a:uLnTx/>
                <a:uFillTx/>
                <a:latin typeface="Calibri"/>
                <a:ea typeface="+mn-ea"/>
                <a:cs typeface="Arial"/>
              </a:rPr>
              <a:t>Databases</a:t>
            </a:r>
          </a:p>
        </p:txBody>
      </p:sp>
      <p:sp>
        <p:nvSpPr>
          <p:cNvPr id="70" name="Pentagon 69"/>
          <p:cNvSpPr/>
          <p:nvPr/>
        </p:nvSpPr>
        <p:spPr>
          <a:xfrm>
            <a:off x="1266331" y="4388093"/>
            <a:ext cx="82296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BMM</a:t>
            </a:r>
          </a:p>
        </p:txBody>
      </p:sp>
      <p:sp>
        <p:nvSpPr>
          <p:cNvPr id="71" name="Pentagon 70"/>
          <p:cNvSpPr/>
          <p:nvPr/>
        </p:nvSpPr>
        <p:spPr>
          <a:xfrm>
            <a:off x="1273475" y="3486150"/>
            <a:ext cx="82296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err="1" smtClean="0">
                <a:ln>
                  <a:noFill/>
                </a:ln>
                <a:solidFill>
                  <a:srgbClr val="8BCBE6">
                    <a:lumMod val="10000"/>
                  </a:srgbClr>
                </a:solidFill>
                <a:effectLst/>
                <a:uLnTx/>
                <a:uFillTx/>
                <a:latin typeface="Calibri"/>
                <a:ea typeface="+mn-ea"/>
                <a:cs typeface="Arial"/>
              </a:rPr>
              <a:t>DynaTrace</a:t>
            </a:r>
            <a:endPar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endParaRPr>
          </a:p>
        </p:txBody>
      </p:sp>
      <p:sp>
        <p:nvSpPr>
          <p:cNvPr id="72" name="Pentagon 71"/>
          <p:cNvSpPr/>
          <p:nvPr/>
        </p:nvSpPr>
        <p:spPr>
          <a:xfrm>
            <a:off x="1273475" y="3943350"/>
            <a:ext cx="82296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CA Wily</a:t>
            </a:r>
          </a:p>
        </p:txBody>
      </p:sp>
      <p:sp>
        <p:nvSpPr>
          <p:cNvPr id="73" name="Pentagon 72"/>
          <p:cNvSpPr/>
          <p:nvPr/>
        </p:nvSpPr>
        <p:spPr>
          <a:xfrm>
            <a:off x="2148840" y="3037918"/>
            <a:ext cx="82296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NMON</a:t>
            </a:r>
          </a:p>
        </p:txBody>
      </p:sp>
      <p:sp>
        <p:nvSpPr>
          <p:cNvPr id="74" name="Pentagon 73"/>
          <p:cNvSpPr/>
          <p:nvPr/>
        </p:nvSpPr>
        <p:spPr>
          <a:xfrm>
            <a:off x="1273475" y="3031107"/>
            <a:ext cx="822960" cy="342900"/>
          </a:xfrm>
          <a:prstGeom prst="homePlate">
            <a:avLst/>
          </a:prstGeom>
          <a:solidFill>
            <a:srgbClr val="00B05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CMM</a:t>
            </a:r>
          </a:p>
        </p:txBody>
      </p:sp>
      <p:sp>
        <p:nvSpPr>
          <p:cNvPr id="75" name="Pentagon 74"/>
          <p:cNvSpPr/>
          <p:nvPr/>
        </p:nvSpPr>
        <p:spPr>
          <a:xfrm>
            <a:off x="1257300" y="2571750"/>
            <a:ext cx="822960" cy="342900"/>
          </a:xfrm>
          <a:prstGeom prst="homePlate">
            <a:avLst/>
          </a:prstGeom>
          <a:solidFill>
            <a:srgbClr val="00B05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BMC Atrium CMDB</a:t>
            </a:r>
          </a:p>
        </p:txBody>
      </p:sp>
      <p:sp>
        <p:nvSpPr>
          <p:cNvPr id="76" name="Pentagon 75"/>
          <p:cNvSpPr/>
          <p:nvPr/>
        </p:nvSpPr>
        <p:spPr>
          <a:xfrm>
            <a:off x="1257301" y="1828800"/>
            <a:ext cx="1714499" cy="628650"/>
          </a:xfrm>
          <a:prstGeom prst="homePlate">
            <a:avLst/>
          </a:prstGeom>
          <a:solidFill>
            <a:srgbClr val="FFFF00"/>
          </a:solidFill>
          <a:ln w="3175" cap="flat" cmpd="sng" algn="ctr">
            <a:solidFill>
              <a:srgbClr val="000000"/>
            </a:solidFill>
            <a:prstDash val="solid"/>
          </a:ln>
          <a:effectLst/>
        </p:spPr>
        <p:txBody>
          <a:bodyPr rtlCol="0" anchor="t"/>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Quest Performance Analysis</a:t>
            </a:r>
          </a:p>
        </p:txBody>
      </p:sp>
      <p:sp>
        <p:nvSpPr>
          <p:cNvPr id="77" name="Flowchart: Predefined Process 76"/>
          <p:cNvSpPr/>
          <p:nvPr/>
        </p:nvSpPr>
        <p:spPr>
          <a:xfrm>
            <a:off x="1285876" y="2114550"/>
            <a:ext cx="457199" cy="171450"/>
          </a:xfrm>
          <a:prstGeom prst="flowChartPredefinedProcess">
            <a:avLst/>
          </a:prstGeom>
          <a:solidFill>
            <a:srgbClr val="FFFFAB"/>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srgbClr val="3A4972"/>
                </a:solidFill>
                <a:effectLst/>
                <a:uLnTx/>
                <a:uFillTx/>
                <a:latin typeface="Calibri"/>
                <a:ea typeface="+mn-ea"/>
                <a:cs typeface="Arial"/>
              </a:rPr>
              <a:t>SQL </a:t>
            </a:r>
          </a:p>
        </p:txBody>
      </p:sp>
      <p:sp>
        <p:nvSpPr>
          <p:cNvPr id="78" name="Flowchart: Predefined Process 77"/>
          <p:cNvSpPr/>
          <p:nvPr/>
        </p:nvSpPr>
        <p:spPr>
          <a:xfrm>
            <a:off x="1800226" y="2114550"/>
            <a:ext cx="457199" cy="171450"/>
          </a:xfrm>
          <a:prstGeom prst="flowChartPredefinedProcess">
            <a:avLst/>
          </a:prstGeom>
          <a:solidFill>
            <a:srgbClr val="FFFFAB"/>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srgbClr val="3A4972"/>
                </a:solidFill>
                <a:effectLst/>
                <a:uLnTx/>
                <a:uFillTx/>
                <a:latin typeface="Calibri"/>
                <a:ea typeface="+mn-ea"/>
                <a:cs typeface="Arial"/>
              </a:rPr>
              <a:t>DB2 </a:t>
            </a:r>
          </a:p>
        </p:txBody>
      </p:sp>
      <p:sp>
        <p:nvSpPr>
          <p:cNvPr id="79" name="Flowchart: Predefined Process 78"/>
          <p:cNvSpPr/>
          <p:nvPr/>
        </p:nvSpPr>
        <p:spPr>
          <a:xfrm>
            <a:off x="2314576" y="2114550"/>
            <a:ext cx="457199" cy="171450"/>
          </a:xfrm>
          <a:prstGeom prst="flowChartPredefinedProcess">
            <a:avLst/>
          </a:prstGeom>
          <a:solidFill>
            <a:srgbClr val="FFFFAB"/>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srgbClr val="3A4972"/>
                </a:solidFill>
                <a:effectLst/>
                <a:uLnTx/>
                <a:uFillTx/>
                <a:latin typeface="Calibri"/>
                <a:ea typeface="+mn-ea"/>
                <a:cs typeface="Arial"/>
              </a:rPr>
              <a:t>Oracle </a:t>
            </a:r>
          </a:p>
        </p:txBody>
      </p:sp>
      <p:sp>
        <p:nvSpPr>
          <p:cNvPr id="80" name="Pentagon 79"/>
          <p:cNvSpPr/>
          <p:nvPr/>
        </p:nvSpPr>
        <p:spPr>
          <a:xfrm>
            <a:off x="2148840" y="2580718"/>
            <a:ext cx="822960" cy="342900"/>
          </a:xfrm>
          <a:prstGeom prst="homePlate">
            <a:avLst/>
          </a:prstGeom>
          <a:solidFill>
            <a:srgbClr val="00B05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V Center</a:t>
            </a:r>
          </a:p>
        </p:txBody>
      </p:sp>
      <p:sp>
        <p:nvSpPr>
          <p:cNvPr id="81" name="Pentagon 80"/>
          <p:cNvSpPr/>
          <p:nvPr/>
        </p:nvSpPr>
        <p:spPr>
          <a:xfrm>
            <a:off x="2148840" y="3495118"/>
            <a:ext cx="82296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err="1" smtClean="0">
                <a:ln>
                  <a:noFill/>
                </a:ln>
                <a:solidFill>
                  <a:srgbClr val="8BCBE6">
                    <a:lumMod val="10000"/>
                  </a:srgbClr>
                </a:solidFill>
                <a:effectLst/>
                <a:uLnTx/>
                <a:uFillTx/>
                <a:latin typeface="Calibri"/>
                <a:ea typeface="+mn-ea"/>
                <a:cs typeface="Arial"/>
              </a:rPr>
              <a:t>NetQoS</a:t>
            </a:r>
            <a:endPar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endParaRPr>
          </a:p>
        </p:txBody>
      </p:sp>
      <p:sp>
        <p:nvSpPr>
          <p:cNvPr id="82" name="Pentagon 81"/>
          <p:cNvSpPr/>
          <p:nvPr/>
        </p:nvSpPr>
        <p:spPr>
          <a:xfrm>
            <a:off x="2148840" y="3952318"/>
            <a:ext cx="82296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Tivoli Productivity Center (TPC)</a:t>
            </a:r>
          </a:p>
        </p:txBody>
      </p:sp>
      <p:sp>
        <p:nvSpPr>
          <p:cNvPr id="83" name="Pentagon 82"/>
          <p:cNvSpPr/>
          <p:nvPr/>
        </p:nvSpPr>
        <p:spPr>
          <a:xfrm>
            <a:off x="2148840" y="4397060"/>
            <a:ext cx="82296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Cisco Prime</a:t>
            </a:r>
          </a:p>
        </p:txBody>
      </p:sp>
      <p:sp>
        <p:nvSpPr>
          <p:cNvPr id="84" name="Oval 30"/>
          <p:cNvSpPr/>
          <p:nvPr/>
        </p:nvSpPr>
        <p:spPr bwMode="auto">
          <a:xfrm rot="7411902">
            <a:off x="3709726" y="1627867"/>
            <a:ext cx="1317554" cy="1715774"/>
          </a:xfrm>
          <a:custGeom>
            <a:avLst/>
            <a:gdLst>
              <a:gd name="connsiteX0" fmla="*/ 0 w 2447925"/>
              <a:gd name="connsiteY0" fmla="*/ 1315145 h 2630290"/>
              <a:gd name="connsiteX1" fmla="*/ 1223963 w 2447925"/>
              <a:gd name="connsiteY1" fmla="*/ 0 h 2630290"/>
              <a:gd name="connsiteX2" fmla="*/ 2447926 w 2447925"/>
              <a:gd name="connsiteY2" fmla="*/ 1315145 h 2630290"/>
              <a:gd name="connsiteX3" fmla="*/ 1223963 w 2447925"/>
              <a:gd name="connsiteY3" fmla="*/ 2630290 h 2630290"/>
              <a:gd name="connsiteX4" fmla="*/ 0 w 2447925"/>
              <a:gd name="connsiteY4" fmla="*/ 1315145 h 2630290"/>
              <a:gd name="connsiteX0" fmla="*/ 0 w 1678306"/>
              <a:gd name="connsiteY0" fmla="*/ 1317009 h 2635069"/>
              <a:gd name="connsiteX1" fmla="*/ 1223963 w 1678306"/>
              <a:gd name="connsiteY1" fmla="*/ 1864 h 2635069"/>
              <a:gd name="connsiteX2" fmla="*/ 1678306 w 1678306"/>
              <a:gd name="connsiteY2" fmla="*/ 1560849 h 2635069"/>
              <a:gd name="connsiteX3" fmla="*/ 1223963 w 1678306"/>
              <a:gd name="connsiteY3" fmla="*/ 2632154 h 2635069"/>
              <a:gd name="connsiteX4" fmla="*/ 0 w 1678306"/>
              <a:gd name="connsiteY4" fmla="*/ 1317009 h 2635069"/>
              <a:gd name="connsiteX0" fmla="*/ 0 w 2013586"/>
              <a:gd name="connsiteY0" fmla="*/ 1323022 h 2661573"/>
              <a:gd name="connsiteX1" fmla="*/ 1223963 w 2013586"/>
              <a:gd name="connsiteY1" fmla="*/ 7877 h 2661573"/>
              <a:gd name="connsiteX2" fmla="*/ 2013586 w 2013586"/>
              <a:gd name="connsiteY2" fmla="*/ 1856422 h 2661573"/>
              <a:gd name="connsiteX3" fmla="*/ 1223963 w 2013586"/>
              <a:gd name="connsiteY3" fmla="*/ 2638167 h 2661573"/>
              <a:gd name="connsiteX4" fmla="*/ 0 w 2013586"/>
              <a:gd name="connsiteY4" fmla="*/ 1323022 h 2661573"/>
              <a:gd name="connsiteX0" fmla="*/ 11927 w 2182476"/>
              <a:gd name="connsiteY0" fmla="*/ 1320716 h 2488162"/>
              <a:gd name="connsiteX1" fmla="*/ 1235890 w 2182476"/>
              <a:gd name="connsiteY1" fmla="*/ 5571 h 2488162"/>
              <a:gd name="connsiteX2" fmla="*/ 2025513 w 2182476"/>
              <a:gd name="connsiteY2" fmla="*/ 1854116 h 2488162"/>
              <a:gd name="connsiteX3" fmla="*/ 2035990 w 2182476"/>
              <a:gd name="connsiteY3" fmla="*/ 2437741 h 2488162"/>
              <a:gd name="connsiteX4" fmla="*/ 11927 w 2182476"/>
              <a:gd name="connsiteY4" fmla="*/ 1320716 h 2488162"/>
              <a:gd name="connsiteX0" fmla="*/ 30457 w 1317118"/>
              <a:gd name="connsiteY0" fmla="*/ 1764831 h 2449737"/>
              <a:gd name="connsiteX1" fmla="*/ 431460 w 1317118"/>
              <a:gd name="connsiteY1" fmla="*/ 106 h 2449737"/>
              <a:gd name="connsiteX2" fmla="*/ 1221083 w 1317118"/>
              <a:gd name="connsiteY2" fmla="*/ 1848651 h 2449737"/>
              <a:gd name="connsiteX3" fmla="*/ 1231560 w 1317118"/>
              <a:gd name="connsiteY3" fmla="*/ 2432276 h 2449737"/>
              <a:gd name="connsiteX4" fmla="*/ 30457 w 1317118"/>
              <a:gd name="connsiteY4" fmla="*/ 1764831 h 2449737"/>
              <a:gd name="connsiteX0" fmla="*/ 24803 w 1442407"/>
              <a:gd name="connsiteY0" fmla="*/ 1696507 h 2455001"/>
              <a:gd name="connsiteX1" fmla="*/ 547726 w 1442407"/>
              <a:gd name="connsiteY1" fmla="*/ 362 h 2455001"/>
              <a:gd name="connsiteX2" fmla="*/ 1337349 w 1442407"/>
              <a:gd name="connsiteY2" fmla="*/ 1848907 h 2455001"/>
              <a:gd name="connsiteX3" fmla="*/ 1347826 w 1442407"/>
              <a:gd name="connsiteY3" fmla="*/ 2432532 h 2455001"/>
              <a:gd name="connsiteX4" fmla="*/ 24803 w 1442407"/>
              <a:gd name="connsiteY4" fmla="*/ 1696507 h 2455001"/>
              <a:gd name="connsiteX0" fmla="*/ 208339 w 1625943"/>
              <a:gd name="connsiteY0" fmla="*/ 1513675 h 2272169"/>
              <a:gd name="connsiteX1" fmla="*/ 136902 w 1625943"/>
              <a:gd name="connsiteY1" fmla="*/ 410 h 2272169"/>
              <a:gd name="connsiteX2" fmla="*/ 1520885 w 1625943"/>
              <a:gd name="connsiteY2" fmla="*/ 1666075 h 2272169"/>
              <a:gd name="connsiteX3" fmla="*/ 1531362 w 1625943"/>
              <a:gd name="connsiteY3" fmla="*/ 2249700 h 2272169"/>
              <a:gd name="connsiteX4" fmla="*/ 208339 w 1625943"/>
              <a:gd name="connsiteY4" fmla="*/ 1513675 h 2272169"/>
              <a:gd name="connsiteX0" fmla="*/ 144636 w 1607120"/>
              <a:gd name="connsiteY0" fmla="*/ 1613029 h 2350690"/>
              <a:gd name="connsiteX1" fmla="*/ 73199 w 1607120"/>
              <a:gd name="connsiteY1" fmla="*/ 99764 h 2350690"/>
              <a:gd name="connsiteX2" fmla="*/ 487536 w 1607120"/>
              <a:gd name="connsiteY2" fmla="*/ 322134 h 2350690"/>
              <a:gd name="connsiteX3" fmla="*/ 1457182 w 1607120"/>
              <a:gd name="connsiteY3" fmla="*/ 1765429 h 2350690"/>
              <a:gd name="connsiteX4" fmla="*/ 1467659 w 1607120"/>
              <a:gd name="connsiteY4" fmla="*/ 2349054 h 2350690"/>
              <a:gd name="connsiteX5" fmla="*/ 144636 w 1607120"/>
              <a:gd name="connsiteY5" fmla="*/ 1613029 h 2350690"/>
              <a:gd name="connsiteX0" fmla="*/ 144636 w 1607120"/>
              <a:gd name="connsiteY0" fmla="*/ 1548635 h 2286296"/>
              <a:gd name="connsiteX1" fmla="*/ 73199 w 1607120"/>
              <a:gd name="connsiteY1" fmla="*/ 126810 h 2286296"/>
              <a:gd name="connsiteX2" fmla="*/ 487536 w 1607120"/>
              <a:gd name="connsiteY2" fmla="*/ 257740 h 2286296"/>
              <a:gd name="connsiteX3" fmla="*/ 1457182 w 1607120"/>
              <a:gd name="connsiteY3" fmla="*/ 1701035 h 2286296"/>
              <a:gd name="connsiteX4" fmla="*/ 1467659 w 1607120"/>
              <a:gd name="connsiteY4" fmla="*/ 2284660 h 2286296"/>
              <a:gd name="connsiteX5" fmla="*/ 144636 w 1607120"/>
              <a:gd name="connsiteY5" fmla="*/ 1548635 h 2286296"/>
              <a:gd name="connsiteX0" fmla="*/ 157191 w 1619675"/>
              <a:gd name="connsiteY0" fmla="*/ 1601638 h 2339299"/>
              <a:gd name="connsiteX1" fmla="*/ 62894 w 1619675"/>
              <a:gd name="connsiteY1" fmla="*/ 103613 h 2339299"/>
              <a:gd name="connsiteX2" fmla="*/ 500091 w 1619675"/>
              <a:gd name="connsiteY2" fmla="*/ 310743 h 2339299"/>
              <a:gd name="connsiteX3" fmla="*/ 1469737 w 1619675"/>
              <a:gd name="connsiteY3" fmla="*/ 1754038 h 2339299"/>
              <a:gd name="connsiteX4" fmla="*/ 1480214 w 1619675"/>
              <a:gd name="connsiteY4" fmla="*/ 2337663 h 2339299"/>
              <a:gd name="connsiteX5" fmla="*/ 157191 w 1619675"/>
              <a:gd name="connsiteY5" fmla="*/ 1601638 h 2339299"/>
              <a:gd name="connsiteX0" fmla="*/ 146803 w 1609287"/>
              <a:gd name="connsiteY0" fmla="*/ 1550056 h 2287717"/>
              <a:gd name="connsiteX1" fmla="*/ 52506 w 1609287"/>
              <a:gd name="connsiteY1" fmla="*/ 52031 h 2287717"/>
              <a:gd name="connsiteX2" fmla="*/ 322063 w 1609287"/>
              <a:gd name="connsiteY2" fmla="*/ 335362 h 2287717"/>
              <a:gd name="connsiteX3" fmla="*/ 489703 w 1609287"/>
              <a:gd name="connsiteY3" fmla="*/ 259161 h 2287717"/>
              <a:gd name="connsiteX4" fmla="*/ 1459349 w 1609287"/>
              <a:gd name="connsiteY4" fmla="*/ 1702456 h 2287717"/>
              <a:gd name="connsiteX5" fmla="*/ 1469826 w 1609287"/>
              <a:gd name="connsiteY5" fmla="*/ 2286081 h 2287717"/>
              <a:gd name="connsiteX6" fmla="*/ 146803 w 1609287"/>
              <a:gd name="connsiteY6" fmla="*/ 1550056 h 2287717"/>
              <a:gd name="connsiteX0" fmla="*/ 157191 w 1619675"/>
              <a:gd name="connsiteY0" fmla="*/ 1601073 h 2338734"/>
              <a:gd name="connsiteX1" fmla="*/ 62894 w 1619675"/>
              <a:gd name="connsiteY1" fmla="*/ 103048 h 2338734"/>
              <a:gd name="connsiteX2" fmla="*/ 500091 w 1619675"/>
              <a:gd name="connsiteY2" fmla="*/ 310178 h 2338734"/>
              <a:gd name="connsiteX3" fmla="*/ 1469737 w 1619675"/>
              <a:gd name="connsiteY3" fmla="*/ 1753473 h 2338734"/>
              <a:gd name="connsiteX4" fmla="*/ 1480214 w 1619675"/>
              <a:gd name="connsiteY4" fmla="*/ 2337098 h 2338734"/>
              <a:gd name="connsiteX5" fmla="*/ 157191 w 1619675"/>
              <a:gd name="connsiteY5" fmla="*/ 1601073 h 2338734"/>
              <a:gd name="connsiteX0" fmla="*/ 157191 w 1548337"/>
              <a:gd name="connsiteY0" fmla="*/ 1601073 h 2337149"/>
              <a:gd name="connsiteX1" fmla="*/ 62894 w 1548337"/>
              <a:gd name="connsiteY1" fmla="*/ 103048 h 2337149"/>
              <a:gd name="connsiteX2" fmla="*/ 500091 w 1548337"/>
              <a:gd name="connsiteY2" fmla="*/ 310178 h 2337149"/>
              <a:gd name="connsiteX3" fmla="*/ 1469737 w 1548337"/>
              <a:gd name="connsiteY3" fmla="*/ 1753473 h 2337149"/>
              <a:gd name="connsiteX4" fmla="*/ 1480214 w 1548337"/>
              <a:gd name="connsiteY4" fmla="*/ 2337098 h 2337149"/>
              <a:gd name="connsiteX5" fmla="*/ 157191 w 1548337"/>
              <a:gd name="connsiteY5" fmla="*/ 1601073 h 2337149"/>
              <a:gd name="connsiteX0" fmla="*/ 157191 w 1548337"/>
              <a:gd name="connsiteY0" fmla="*/ 1601073 h 2337149"/>
              <a:gd name="connsiteX1" fmla="*/ 62894 w 1548337"/>
              <a:gd name="connsiteY1" fmla="*/ 103048 h 2337149"/>
              <a:gd name="connsiteX2" fmla="*/ 500091 w 1548337"/>
              <a:gd name="connsiteY2" fmla="*/ 310178 h 2337149"/>
              <a:gd name="connsiteX3" fmla="*/ 1469737 w 1548337"/>
              <a:gd name="connsiteY3" fmla="*/ 1753473 h 2337149"/>
              <a:gd name="connsiteX4" fmla="*/ 1480214 w 1548337"/>
              <a:gd name="connsiteY4" fmla="*/ 2337098 h 2337149"/>
              <a:gd name="connsiteX5" fmla="*/ 157191 w 1548337"/>
              <a:gd name="connsiteY5" fmla="*/ 1601073 h 2337149"/>
              <a:gd name="connsiteX0" fmla="*/ 163850 w 1605344"/>
              <a:gd name="connsiteY0" fmla="*/ 1601073 h 2474297"/>
              <a:gd name="connsiteX1" fmla="*/ 69553 w 1605344"/>
              <a:gd name="connsiteY1" fmla="*/ 103048 h 2474297"/>
              <a:gd name="connsiteX2" fmla="*/ 506750 w 1605344"/>
              <a:gd name="connsiteY2" fmla="*/ 310178 h 2474297"/>
              <a:gd name="connsiteX3" fmla="*/ 1476396 w 1605344"/>
              <a:gd name="connsiteY3" fmla="*/ 1753473 h 2474297"/>
              <a:gd name="connsiteX4" fmla="*/ 1593553 w 1605344"/>
              <a:gd name="connsiteY4" fmla="*/ 2474258 h 2474297"/>
              <a:gd name="connsiteX5" fmla="*/ 163850 w 1605344"/>
              <a:gd name="connsiteY5" fmla="*/ 1601073 h 2474297"/>
              <a:gd name="connsiteX0" fmla="*/ 163850 w 1605344"/>
              <a:gd name="connsiteY0" fmla="*/ 1601073 h 2474297"/>
              <a:gd name="connsiteX1" fmla="*/ 69553 w 1605344"/>
              <a:gd name="connsiteY1" fmla="*/ 103048 h 2474297"/>
              <a:gd name="connsiteX2" fmla="*/ 506750 w 1605344"/>
              <a:gd name="connsiteY2" fmla="*/ 310178 h 2474297"/>
              <a:gd name="connsiteX3" fmla="*/ 1476396 w 1605344"/>
              <a:gd name="connsiteY3" fmla="*/ 1753473 h 2474297"/>
              <a:gd name="connsiteX4" fmla="*/ 1593553 w 1605344"/>
              <a:gd name="connsiteY4" fmla="*/ 2474258 h 2474297"/>
              <a:gd name="connsiteX5" fmla="*/ 163850 w 1605344"/>
              <a:gd name="connsiteY5" fmla="*/ 1601073 h 2474297"/>
              <a:gd name="connsiteX0" fmla="*/ 163850 w 1605344"/>
              <a:gd name="connsiteY0" fmla="*/ 1601073 h 2474297"/>
              <a:gd name="connsiteX1" fmla="*/ 69553 w 1605344"/>
              <a:gd name="connsiteY1" fmla="*/ 103048 h 2474297"/>
              <a:gd name="connsiteX2" fmla="*/ 506750 w 1605344"/>
              <a:gd name="connsiteY2" fmla="*/ 310178 h 2474297"/>
              <a:gd name="connsiteX3" fmla="*/ 1476396 w 1605344"/>
              <a:gd name="connsiteY3" fmla="*/ 1753473 h 2474297"/>
              <a:gd name="connsiteX4" fmla="*/ 1593553 w 1605344"/>
              <a:gd name="connsiteY4" fmla="*/ 2474258 h 2474297"/>
              <a:gd name="connsiteX5" fmla="*/ 163850 w 1605344"/>
              <a:gd name="connsiteY5" fmla="*/ 1601073 h 2474297"/>
              <a:gd name="connsiteX0" fmla="*/ 143309 w 1496901"/>
              <a:gd name="connsiteY0" fmla="*/ 1601073 h 2360007"/>
              <a:gd name="connsiteX1" fmla="*/ 49012 w 1496901"/>
              <a:gd name="connsiteY1" fmla="*/ 103048 h 2360007"/>
              <a:gd name="connsiteX2" fmla="*/ 486209 w 1496901"/>
              <a:gd name="connsiteY2" fmla="*/ 310178 h 2360007"/>
              <a:gd name="connsiteX3" fmla="*/ 1455855 w 1496901"/>
              <a:gd name="connsiteY3" fmla="*/ 1753473 h 2360007"/>
              <a:gd name="connsiteX4" fmla="*/ 1230112 w 1496901"/>
              <a:gd name="connsiteY4" fmla="*/ 2359958 h 2360007"/>
              <a:gd name="connsiteX5" fmla="*/ 143309 w 1496901"/>
              <a:gd name="connsiteY5" fmla="*/ 1601073 h 2360007"/>
              <a:gd name="connsiteX0" fmla="*/ 156257 w 1543085"/>
              <a:gd name="connsiteY0" fmla="*/ 1601073 h 2344769"/>
              <a:gd name="connsiteX1" fmla="*/ 61960 w 1543085"/>
              <a:gd name="connsiteY1" fmla="*/ 103048 h 2344769"/>
              <a:gd name="connsiteX2" fmla="*/ 499157 w 1543085"/>
              <a:gd name="connsiteY2" fmla="*/ 310178 h 2344769"/>
              <a:gd name="connsiteX3" fmla="*/ 1468803 w 1543085"/>
              <a:gd name="connsiteY3" fmla="*/ 1753473 h 2344769"/>
              <a:gd name="connsiteX4" fmla="*/ 1464040 w 1543085"/>
              <a:gd name="connsiteY4" fmla="*/ 2344718 h 2344769"/>
              <a:gd name="connsiteX5" fmla="*/ 156257 w 1543085"/>
              <a:gd name="connsiteY5" fmla="*/ 1601073 h 2344769"/>
              <a:gd name="connsiteX0" fmla="*/ 156257 w 1543085"/>
              <a:gd name="connsiteY0" fmla="*/ 1601073 h 2344769"/>
              <a:gd name="connsiteX1" fmla="*/ 61960 w 1543085"/>
              <a:gd name="connsiteY1" fmla="*/ 103048 h 2344769"/>
              <a:gd name="connsiteX2" fmla="*/ 499157 w 1543085"/>
              <a:gd name="connsiteY2" fmla="*/ 310178 h 2344769"/>
              <a:gd name="connsiteX3" fmla="*/ 1468803 w 1543085"/>
              <a:gd name="connsiteY3" fmla="*/ 1753473 h 2344769"/>
              <a:gd name="connsiteX4" fmla="*/ 1464040 w 1543085"/>
              <a:gd name="connsiteY4" fmla="*/ 2344718 h 2344769"/>
              <a:gd name="connsiteX5" fmla="*/ 156257 w 1543085"/>
              <a:gd name="connsiteY5" fmla="*/ 1601073 h 2344769"/>
              <a:gd name="connsiteX0" fmla="*/ 156257 w 1584366"/>
              <a:gd name="connsiteY0" fmla="*/ 1601073 h 2344769"/>
              <a:gd name="connsiteX1" fmla="*/ 61960 w 1584366"/>
              <a:gd name="connsiteY1" fmla="*/ 103048 h 2344769"/>
              <a:gd name="connsiteX2" fmla="*/ 499157 w 1584366"/>
              <a:gd name="connsiteY2" fmla="*/ 310178 h 2344769"/>
              <a:gd name="connsiteX3" fmla="*/ 1522143 w 1584366"/>
              <a:gd name="connsiteY3" fmla="*/ 1745853 h 2344769"/>
              <a:gd name="connsiteX4" fmla="*/ 1464040 w 1584366"/>
              <a:gd name="connsiteY4" fmla="*/ 2344718 h 2344769"/>
              <a:gd name="connsiteX5" fmla="*/ 156257 w 1584366"/>
              <a:gd name="connsiteY5" fmla="*/ 1601073 h 2344769"/>
              <a:gd name="connsiteX0" fmla="*/ 156257 w 1584366"/>
              <a:gd name="connsiteY0" fmla="*/ 1601073 h 2344769"/>
              <a:gd name="connsiteX1" fmla="*/ 61960 w 1584366"/>
              <a:gd name="connsiteY1" fmla="*/ 103048 h 2344769"/>
              <a:gd name="connsiteX2" fmla="*/ 499157 w 1584366"/>
              <a:gd name="connsiteY2" fmla="*/ 310178 h 2344769"/>
              <a:gd name="connsiteX3" fmla="*/ 1522143 w 1584366"/>
              <a:gd name="connsiteY3" fmla="*/ 1745853 h 2344769"/>
              <a:gd name="connsiteX4" fmla="*/ 1464040 w 1584366"/>
              <a:gd name="connsiteY4" fmla="*/ 2344718 h 2344769"/>
              <a:gd name="connsiteX5" fmla="*/ 156257 w 1584366"/>
              <a:gd name="connsiteY5" fmla="*/ 1601073 h 2344769"/>
              <a:gd name="connsiteX0" fmla="*/ 156257 w 1522464"/>
              <a:gd name="connsiteY0" fmla="*/ 1601073 h 2344769"/>
              <a:gd name="connsiteX1" fmla="*/ 61960 w 1522464"/>
              <a:gd name="connsiteY1" fmla="*/ 103048 h 2344769"/>
              <a:gd name="connsiteX2" fmla="*/ 499157 w 1522464"/>
              <a:gd name="connsiteY2" fmla="*/ 310178 h 2344769"/>
              <a:gd name="connsiteX3" fmla="*/ 1522143 w 1522464"/>
              <a:gd name="connsiteY3" fmla="*/ 1745853 h 2344769"/>
              <a:gd name="connsiteX4" fmla="*/ 1464040 w 1522464"/>
              <a:gd name="connsiteY4" fmla="*/ 2344718 h 2344769"/>
              <a:gd name="connsiteX5" fmla="*/ 156257 w 1522464"/>
              <a:gd name="connsiteY5" fmla="*/ 1601073 h 2344769"/>
              <a:gd name="connsiteX0" fmla="*/ 156257 w 1522464"/>
              <a:gd name="connsiteY0" fmla="*/ 1601073 h 2344769"/>
              <a:gd name="connsiteX1" fmla="*/ 61960 w 1522464"/>
              <a:gd name="connsiteY1" fmla="*/ 103048 h 2344769"/>
              <a:gd name="connsiteX2" fmla="*/ 499157 w 1522464"/>
              <a:gd name="connsiteY2" fmla="*/ 310178 h 2344769"/>
              <a:gd name="connsiteX3" fmla="*/ 1522143 w 1522464"/>
              <a:gd name="connsiteY3" fmla="*/ 1745853 h 2344769"/>
              <a:gd name="connsiteX4" fmla="*/ 1464040 w 1522464"/>
              <a:gd name="connsiteY4" fmla="*/ 2344718 h 2344769"/>
              <a:gd name="connsiteX5" fmla="*/ 156257 w 1522464"/>
              <a:gd name="connsiteY5" fmla="*/ 1601073 h 2344769"/>
              <a:gd name="connsiteX0" fmla="*/ 156257 w 1465309"/>
              <a:gd name="connsiteY0" fmla="*/ 1601073 h 2344769"/>
              <a:gd name="connsiteX1" fmla="*/ 61960 w 1465309"/>
              <a:gd name="connsiteY1" fmla="*/ 103048 h 2344769"/>
              <a:gd name="connsiteX2" fmla="*/ 499157 w 1465309"/>
              <a:gd name="connsiteY2" fmla="*/ 310178 h 2344769"/>
              <a:gd name="connsiteX3" fmla="*/ 1407843 w 1465309"/>
              <a:gd name="connsiteY3" fmla="*/ 1753473 h 2344769"/>
              <a:gd name="connsiteX4" fmla="*/ 1464040 w 1465309"/>
              <a:gd name="connsiteY4" fmla="*/ 2344718 h 2344769"/>
              <a:gd name="connsiteX5" fmla="*/ 156257 w 1465309"/>
              <a:gd name="connsiteY5" fmla="*/ 1601073 h 2344769"/>
              <a:gd name="connsiteX0" fmla="*/ 156257 w 1465309"/>
              <a:gd name="connsiteY0" fmla="*/ 1555621 h 2299317"/>
              <a:gd name="connsiteX1" fmla="*/ 61960 w 1465309"/>
              <a:gd name="connsiteY1" fmla="*/ 57596 h 2299317"/>
              <a:gd name="connsiteX2" fmla="*/ 499157 w 1465309"/>
              <a:gd name="connsiteY2" fmla="*/ 264726 h 2299317"/>
              <a:gd name="connsiteX3" fmla="*/ 1407843 w 1465309"/>
              <a:gd name="connsiteY3" fmla="*/ 1708021 h 2299317"/>
              <a:gd name="connsiteX4" fmla="*/ 1464040 w 1465309"/>
              <a:gd name="connsiteY4" fmla="*/ 2299266 h 2299317"/>
              <a:gd name="connsiteX5" fmla="*/ 156257 w 1465309"/>
              <a:gd name="connsiteY5" fmla="*/ 1555621 h 2299317"/>
              <a:gd name="connsiteX0" fmla="*/ 158699 w 1467751"/>
              <a:gd name="connsiteY0" fmla="*/ 1556838 h 2300534"/>
              <a:gd name="connsiteX1" fmla="*/ 64402 w 1467751"/>
              <a:gd name="connsiteY1" fmla="*/ 58813 h 2300534"/>
              <a:gd name="connsiteX2" fmla="*/ 539699 w 1467751"/>
              <a:gd name="connsiteY2" fmla="*/ 258323 h 2300534"/>
              <a:gd name="connsiteX3" fmla="*/ 1410285 w 1467751"/>
              <a:gd name="connsiteY3" fmla="*/ 1709238 h 2300534"/>
              <a:gd name="connsiteX4" fmla="*/ 1466482 w 1467751"/>
              <a:gd name="connsiteY4" fmla="*/ 2300483 h 2300534"/>
              <a:gd name="connsiteX5" fmla="*/ 158699 w 1467751"/>
              <a:gd name="connsiteY5" fmla="*/ 1556838 h 2300534"/>
              <a:gd name="connsiteX0" fmla="*/ 158699 w 1467751"/>
              <a:gd name="connsiteY0" fmla="*/ 1556838 h 2300534"/>
              <a:gd name="connsiteX1" fmla="*/ 64402 w 1467751"/>
              <a:gd name="connsiteY1" fmla="*/ 58813 h 2300534"/>
              <a:gd name="connsiteX2" fmla="*/ 539699 w 1467751"/>
              <a:gd name="connsiteY2" fmla="*/ 258323 h 2300534"/>
              <a:gd name="connsiteX3" fmla="*/ 1410285 w 1467751"/>
              <a:gd name="connsiteY3" fmla="*/ 1709238 h 2300534"/>
              <a:gd name="connsiteX4" fmla="*/ 1466482 w 1467751"/>
              <a:gd name="connsiteY4" fmla="*/ 2300483 h 2300534"/>
              <a:gd name="connsiteX5" fmla="*/ 158699 w 1467751"/>
              <a:gd name="connsiteY5" fmla="*/ 1556838 h 2300534"/>
              <a:gd name="connsiteX0" fmla="*/ 158699 w 1467751"/>
              <a:gd name="connsiteY0" fmla="*/ 1571180 h 2314876"/>
              <a:gd name="connsiteX1" fmla="*/ 64402 w 1467751"/>
              <a:gd name="connsiteY1" fmla="*/ 73155 h 2314876"/>
              <a:gd name="connsiteX2" fmla="*/ 539699 w 1467751"/>
              <a:gd name="connsiteY2" fmla="*/ 272665 h 2314876"/>
              <a:gd name="connsiteX3" fmla="*/ 1410285 w 1467751"/>
              <a:gd name="connsiteY3" fmla="*/ 1723580 h 2314876"/>
              <a:gd name="connsiteX4" fmla="*/ 1466482 w 1467751"/>
              <a:gd name="connsiteY4" fmla="*/ 2314825 h 2314876"/>
              <a:gd name="connsiteX5" fmla="*/ 158699 w 1467751"/>
              <a:gd name="connsiteY5" fmla="*/ 1571180 h 2314876"/>
              <a:gd name="connsiteX0" fmla="*/ 161659 w 1470711"/>
              <a:gd name="connsiteY0" fmla="*/ 1503082 h 2246778"/>
              <a:gd name="connsiteX1" fmla="*/ 67362 w 1470711"/>
              <a:gd name="connsiteY1" fmla="*/ 5057 h 2246778"/>
              <a:gd name="connsiteX2" fmla="*/ 542659 w 1470711"/>
              <a:gd name="connsiteY2" fmla="*/ 204567 h 2246778"/>
              <a:gd name="connsiteX3" fmla="*/ 1413245 w 1470711"/>
              <a:gd name="connsiteY3" fmla="*/ 1655482 h 2246778"/>
              <a:gd name="connsiteX4" fmla="*/ 1469442 w 1470711"/>
              <a:gd name="connsiteY4" fmla="*/ 2246727 h 2246778"/>
              <a:gd name="connsiteX5" fmla="*/ 161659 w 1470711"/>
              <a:gd name="connsiteY5" fmla="*/ 1503082 h 2246778"/>
              <a:gd name="connsiteX0" fmla="*/ 161659 w 1470711"/>
              <a:gd name="connsiteY0" fmla="*/ 1503082 h 2246778"/>
              <a:gd name="connsiteX1" fmla="*/ 67362 w 1470711"/>
              <a:gd name="connsiteY1" fmla="*/ 5057 h 2246778"/>
              <a:gd name="connsiteX2" fmla="*/ 542659 w 1470711"/>
              <a:gd name="connsiteY2" fmla="*/ 204567 h 2246778"/>
              <a:gd name="connsiteX3" fmla="*/ 1413245 w 1470711"/>
              <a:gd name="connsiteY3" fmla="*/ 1655482 h 2246778"/>
              <a:gd name="connsiteX4" fmla="*/ 1469442 w 1470711"/>
              <a:gd name="connsiteY4" fmla="*/ 2246727 h 2246778"/>
              <a:gd name="connsiteX5" fmla="*/ 161659 w 1470711"/>
              <a:gd name="connsiteY5" fmla="*/ 1503082 h 2246778"/>
              <a:gd name="connsiteX0" fmla="*/ 161659 w 1470711"/>
              <a:gd name="connsiteY0" fmla="*/ 1498025 h 2241721"/>
              <a:gd name="connsiteX1" fmla="*/ 67362 w 1470711"/>
              <a:gd name="connsiteY1" fmla="*/ 0 h 2241721"/>
              <a:gd name="connsiteX2" fmla="*/ 542659 w 1470711"/>
              <a:gd name="connsiteY2" fmla="*/ 199510 h 2241721"/>
              <a:gd name="connsiteX3" fmla="*/ 1413245 w 1470711"/>
              <a:gd name="connsiteY3" fmla="*/ 1650425 h 2241721"/>
              <a:gd name="connsiteX4" fmla="*/ 1469442 w 1470711"/>
              <a:gd name="connsiteY4" fmla="*/ 2241670 h 2241721"/>
              <a:gd name="connsiteX5" fmla="*/ 161659 w 1470711"/>
              <a:gd name="connsiteY5" fmla="*/ 1498025 h 2241721"/>
              <a:gd name="connsiteX0" fmla="*/ 209083 w 1518135"/>
              <a:gd name="connsiteY0" fmla="*/ 1498025 h 2241785"/>
              <a:gd name="connsiteX1" fmla="*/ 114786 w 1518135"/>
              <a:gd name="connsiteY1" fmla="*/ 0 h 2241785"/>
              <a:gd name="connsiteX2" fmla="*/ 590083 w 1518135"/>
              <a:gd name="connsiteY2" fmla="*/ 199510 h 2241785"/>
              <a:gd name="connsiteX3" fmla="*/ 1460669 w 1518135"/>
              <a:gd name="connsiteY3" fmla="*/ 1650425 h 2241785"/>
              <a:gd name="connsiteX4" fmla="*/ 1516866 w 1518135"/>
              <a:gd name="connsiteY4" fmla="*/ 2241670 h 2241785"/>
              <a:gd name="connsiteX5" fmla="*/ 209083 w 1518135"/>
              <a:gd name="connsiteY5" fmla="*/ 1498025 h 2241785"/>
              <a:gd name="connsiteX0" fmla="*/ 216816 w 1525868"/>
              <a:gd name="connsiteY0" fmla="*/ 1498025 h 2241785"/>
              <a:gd name="connsiteX1" fmla="*/ 122519 w 1525868"/>
              <a:gd name="connsiteY1" fmla="*/ 0 h 2241785"/>
              <a:gd name="connsiteX2" fmla="*/ 597816 w 1525868"/>
              <a:gd name="connsiteY2" fmla="*/ 199510 h 2241785"/>
              <a:gd name="connsiteX3" fmla="*/ 1468402 w 1525868"/>
              <a:gd name="connsiteY3" fmla="*/ 1650425 h 2241785"/>
              <a:gd name="connsiteX4" fmla="*/ 1524599 w 1525868"/>
              <a:gd name="connsiteY4" fmla="*/ 2241670 h 2241785"/>
              <a:gd name="connsiteX5" fmla="*/ 216816 w 1525868"/>
              <a:gd name="connsiteY5" fmla="*/ 1498025 h 2241785"/>
              <a:gd name="connsiteX0" fmla="*/ 216816 w 1525868"/>
              <a:gd name="connsiteY0" fmla="*/ 1498025 h 2241785"/>
              <a:gd name="connsiteX1" fmla="*/ 122519 w 1525868"/>
              <a:gd name="connsiteY1" fmla="*/ 0 h 2241785"/>
              <a:gd name="connsiteX2" fmla="*/ 597816 w 1525868"/>
              <a:gd name="connsiteY2" fmla="*/ 199510 h 2241785"/>
              <a:gd name="connsiteX3" fmla="*/ 1468402 w 1525868"/>
              <a:gd name="connsiteY3" fmla="*/ 1650425 h 2241785"/>
              <a:gd name="connsiteX4" fmla="*/ 1524599 w 1525868"/>
              <a:gd name="connsiteY4" fmla="*/ 2241670 h 2241785"/>
              <a:gd name="connsiteX5" fmla="*/ 216816 w 1525868"/>
              <a:gd name="connsiteY5" fmla="*/ 1498025 h 2241785"/>
              <a:gd name="connsiteX0" fmla="*/ 216816 w 1525868"/>
              <a:gd name="connsiteY0" fmla="*/ 1498025 h 2241785"/>
              <a:gd name="connsiteX1" fmla="*/ 122519 w 1525868"/>
              <a:gd name="connsiteY1" fmla="*/ 0 h 2241785"/>
              <a:gd name="connsiteX2" fmla="*/ 597816 w 1525868"/>
              <a:gd name="connsiteY2" fmla="*/ 199510 h 2241785"/>
              <a:gd name="connsiteX3" fmla="*/ 1468402 w 1525868"/>
              <a:gd name="connsiteY3" fmla="*/ 1650425 h 2241785"/>
              <a:gd name="connsiteX4" fmla="*/ 1524599 w 1525868"/>
              <a:gd name="connsiteY4" fmla="*/ 2241670 h 2241785"/>
              <a:gd name="connsiteX5" fmla="*/ 216816 w 1525868"/>
              <a:gd name="connsiteY5" fmla="*/ 1498025 h 2241785"/>
              <a:gd name="connsiteX0" fmla="*/ 166090 w 1475142"/>
              <a:gd name="connsiteY0" fmla="*/ 1498025 h 2241721"/>
              <a:gd name="connsiteX1" fmla="*/ 79413 w 1475142"/>
              <a:gd name="connsiteY1" fmla="*/ 0 h 2241721"/>
              <a:gd name="connsiteX2" fmla="*/ 547090 w 1475142"/>
              <a:gd name="connsiteY2" fmla="*/ 199510 h 2241721"/>
              <a:gd name="connsiteX3" fmla="*/ 1417676 w 1475142"/>
              <a:gd name="connsiteY3" fmla="*/ 1650425 h 2241721"/>
              <a:gd name="connsiteX4" fmla="*/ 1473873 w 1475142"/>
              <a:gd name="connsiteY4" fmla="*/ 2241670 h 2241721"/>
              <a:gd name="connsiteX5" fmla="*/ 166090 w 1475142"/>
              <a:gd name="connsiteY5" fmla="*/ 1498025 h 2241721"/>
              <a:gd name="connsiteX0" fmla="*/ 216073 w 1525125"/>
              <a:gd name="connsiteY0" fmla="*/ 1498025 h 2241826"/>
              <a:gd name="connsiteX1" fmla="*/ 129396 w 1525125"/>
              <a:gd name="connsiteY1" fmla="*/ 0 h 2241826"/>
              <a:gd name="connsiteX2" fmla="*/ 597073 w 1525125"/>
              <a:gd name="connsiteY2" fmla="*/ 199510 h 2241826"/>
              <a:gd name="connsiteX3" fmla="*/ 1467659 w 1525125"/>
              <a:gd name="connsiteY3" fmla="*/ 1650425 h 2241826"/>
              <a:gd name="connsiteX4" fmla="*/ 1523856 w 1525125"/>
              <a:gd name="connsiteY4" fmla="*/ 2241670 h 2241826"/>
              <a:gd name="connsiteX5" fmla="*/ 216073 w 1525125"/>
              <a:gd name="connsiteY5"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779954 w 1525125"/>
              <a:gd name="connsiteY3" fmla="*/ 92341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414194 w 1525125"/>
              <a:gd name="connsiteY3" fmla="*/ 87007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581834 w 1525125"/>
              <a:gd name="connsiteY3" fmla="*/ 144157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658034 w 1525125"/>
              <a:gd name="connsiteY3" fmla="*/ 114439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658034 w 1525125"/>
              <a:gd name="connsiteY3" fmla="*/ 114439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43859"/>
              <a:gd name="connsiteY0" fmla="*/ 1498025 h 2241826"/>
              <a:gd name="connsiteX1" fmla="*/ 129396 w 1543859"/>
              <a:gd name="connsiteY1" fmla="*/ 0 h 2241826"/>
              <a:gd name="connsiteX2" fmla="*/ 597073 w 1543859"/>
              <a:gd name="connsiteY2" fmla="*/ 199510 h 2241826"/>
              <a:gd name="connsiteX3" fmla="*/ 658034 w 1543859"/>
              <a:gd name="connsiteY3" fmla="*/ 1144391 h 2241826"/>
              <a:gd name="connsiteX4" fmla="*/ 1543859 w 1543859"/>
              <a:gd name="connsiteY4" fmla="*/ 1642805 h 2241826"/>
              <a:gd name="connsiteX5" fmla="*/ 1523856 w 1543859"/>
              <a:gd name="connsiteY5" fmla="*/ 2241670 h 2241826"/>
              <a:gd name="connsiteX6" fmla="*/ 216073 w 1543859"/>
              <a:gd name="connsiteY6" fmla="*/ 1498025 h 2241826"/>
              <a:gd name="connsiteX0" fmla="*/ 216073 w 1543859"/>
              <a:gd name="connsiteY0" fmla="*/ 1498025 h 2241826"/>
              <a:gd name="connsiteX1" fmla="*/ 129396 w 1543859"/>
              <a:gd name="connsiteY1" fmla="*/ 0 h 2241826"/>
              <a:gd name="connsiteX2" fmla="*/ 597073 w 1543859"/>
              <a:gd name="connsiteY2" fmla="*/ 199510 h 2241826"/>
              <a:gd name="connsiteX3" fmla="*/ 658034 w 1543859"/>
              <a:gd name="connsiteY3" fmla="*/ 1144391 h 2241826"/>
              <a:gd name="connsiteX4" fmla="*/ 1543859 w 1543859"/>
              <a:gd name="connsiteY4" fmla="*/ 1642805 h 2241826"/>
              <a:gd name="connsiteX5" fmla="*/ 1523856 w 1543859"/>
              <a:gd name="connsiteY5" fmla="*/ 2241670 h 2241826"/>
              <a:gd name="connsiteX6" fmla="*/ 216073 w 1543859"/>
              <a:gd name="connsiteY6" fmla="*/ 1498025 h 2241826"/>
              <a:gd name="connsiteX0" fmla="*/ 216073 w 1543859"/>
              <a:gd name="connsiteY0" fmla="*/ 1498025 h 2241826"/>
              <a:gd name="connsiteX1" fmla="*/ 129396 w 1543859"/>
              <a:gd name="connsiteY1" fmla="*/ 0 h 2241826"/>
              <a:gd name="connsiteX2" fmla="*/ 597073 w 1543859"/>
              <a:gd name="connsiteY2" fmla="*/ 199510 h 2241826"/>
              <a:gd name="connsiteX3" fmla="*/ 658034 w 1543859"/>
              <a:gd name="connsiteY3" fmla="*/ 1144391 h 2241826"/>
              <a:gd name="connsiteX4" fmla="*/ 1543859 w 1543859"/>
              <a:gd name="connsiteY4" fmla="*/ 1642805 h 2241826"/>
              <a:gd name="connsiteX5" fmla="*/ 1523856 w 1543859"/>
              <a:gd name="connsiteY5" fmla="*/ 2241670 h 2241826"/>
              <a:gd name="connsiteX6" fmla="*/ 216073 w 1543859"/>
              <a:gd name="connsiteY6" fmla="*/ 1498025 h 2241826"/>
              <a:gd name="connsiteX0" fmla="*/ 216073 w 1620940"/>
              <a:gd name="connsiteY0" fmla="*/ 1498025 h 2262606"/>
              <a:gd name="connsiteX1" fmla="*/ 129396 w 1620940"/>
              <a:gd name="connsiteY1" fmla="*/ 0 h 2262606"/>
              <a:gd name="connsiteX2" fmla="*/ 597073 w 1620940"/>
              <a:gd name="connsiteY2" fmla="*/ 199510 h 2262606"/>
              <a:gd name="connsiteX3" fmla="*/ 658034 w 1620940"/>
              <a:gd name="connsiteY3" fmla="*/ 1144391 h 2262606"/>
              <a:gd name="connsiteX4" fmla="*/ 1543859 w 1620940"/>
              <a:gd name="connsiteY4" fmla="*/ 1642805 h 2262606"/>
              <a:gd name="connsiteX5" fmla="*/ 1526714 w 1620940"/>
              <a:gd name="connsiteY5" fmla="*/ 1997831 h 2262606"/>
              <a:gd name="connsiteX6" fmla="*/ 1523856 w 1620940"/>
              <a:gd name="connsiteY6" fmla="*/ 2241670 h 2262606"/>
              <a:gd name="connsiteX7" fmla="*/ 216073 w 1620940"/>
              <a:gd name="connsiteY7" fmla="*/ 1498025 h 2262606"/>
              <a:gd name="connsiteX0" fmla="*/ 216073 w 1671306"/>
              <a:gd name="connsiteY0" fmla="*/ 1498025 h 2242623"/>
              <a:gd name="connsiteX1" fmla="*/ 129396 w 1671306"/>
              <a:gd name="connsiteY1" fmla="*/ 0 h 2242623"/>
              <a:gd name="connsiteX2" fmla="*/ 597073 w 1671306"/>
              <a:gd name="connsiteY2" fmla="*/ 199510 h 2242623"/>
              <a:gd name="connsiteX3" fmla="*/ 658034 w 1671306"/>
              <a:gd name="connsiteY3" fmla="*/ 1144391 h 2242623"/>
              <a:gd name="connsiteX4" fmla="*/ 1543859 w 1671306"/>
              <a:gd name="connsiteY4" fmla="*/ 1642805 h 2242623"/>
              <a:gd name="connsiteX5" fmla="*/ 1523856 w 1671306"/>
              <a:gd name="connsiteY5" fmla="*/ 2241670 h 2242623"/>
              <a:gd name="connsiteX6" fmla="*/ 216073 w 1671306"/>
              <a:gd name="connsiteY6" fmla="*/ 1498025 h 2242623"/>
              <a:gd name="connsiteX0" fmla="*/ 216073 w 1627562"/>
              <a:gd name="connsiteY0" fmla="*/ 1498025 h 2242564"/>
              <a:gd name="connsiteX1" fmla="*/ 129396 w 1627562"/>
              <a:gd name="connsiteY1" fmla="*/ 0 h 2242564"/>
              <a:gd name="connsiteX2" fmla="*/ 597073 w 1627562"/>
              <a:gd name="connsiteY2" fmla="*/ 199510 h 2242564"/>
              <a:gd name="connsiteX3" fmla="*/ 658034 w 1627562"/>
              <a:gd name="connsiteY3" fmla="*/ 1144391 h 2242564"/>
              <a:gd name="connsiteX4" fmla="*/ 1543859 w 1627562"/>
              <a:gd name="connsiteY4" fmla="*/ 1642805 h 2242564"/>
              <a:gd name="connsiteX5" fmla="*/ 1523856 w 1627562"/>
              <a:gd name="connsiteY5" fmla="*/ 2241670 h 2242564"/>
              <a:gd name="connsiteX6" fmla="*/ 216073 w 1627562"/>
              <a:gd name="connsiteY6" fmla="*/ 1498025 h 2242564"/>
              <a:gd name="connsiteX0" fmla="*/ 216073 w 1543859"/>
              <a:gd name="connsiteY0" fmla="*/ 1498025 h 2241670"/>
              <a:gd name="connsiteX1" fmla="*/ 129396 w 1543859"/>
              <a:gd name="connsiteY1" fmla="*/ 0 h 2241670"/>
              <a:gd name="connsiteX2" fmla="*/ 597073 w 1543859"/>
              <a:gd name="connsiteY2" fmla="*/ 199510 h 2241670"/>
              <a:gd name="connsiteX3" fmla="*/ 658034 w 1543859"/>
              <a:gd name="connsiteY3" fmla="*/ 1144391 h 2241670"/>
              <a:gd name="connsiteX4" fmla="*/ 1543859 w 1543859"/>
              <a:gd name="connsiteY4" fmla="*/ 1642805 h 2241670"/>
              <a:gd name="connsiteX5" fmla="*/ 1523856 w 1543859"/>
              <a:gd name="connsiteY5" fmla="*/ 2241670 h 2241670"/>
              <a:gd name="connsiteX6" fmla="*/ 216073 w 1543859"/>
              <a:gd name="connsiteY6" fmla="*/ 1498025 h 2241670"/>
              <a:gd name="connsiteX0" fmla="*/ 166540 w 1496652"/>
              <a:gd name="connsiteY0" fmla="*/ 1498025 h 2234050"/>
              <a:gd name="connsiteX1" fmla="*/ 79863 w 1496652"/>
              <a:gd name="connsiteY1" fmla="*/ 0 h 2234050"/>
              <a:gd name="connsiteX2" fmla="*/ 547540 w 1496652"/>
              <a:gd name="connsiteY2" fmla="*/ 199510 h 2234050"/>
              <a:gd name="connsiteX3" fmla="*/ 608501 w 1496652"/>
              <a:gd name="connsiteY3" fmla="*/ 1144391 h 2234050"/>
              <a:gd name="connsiteX4" fmla="*/ 1494326 w 1496652"/>
              <a:gd name="connsiteY4" fmla="*/ 1642805 h 2234050"/>
              <a:gd name="connsiteX5" fmla="*/ 1481943 w 1496652"/>
              <a:gd name="connsiteY5" fmla="*/ 2234050 h 2234050"/>
              <a:gd name="connsiteX6" fmla="*/ 166540 w 1496652"/>
              <a:gd name="connsiteY6" fmla="*/ 1498025 h 2234050"/>
              <a:gd name="connsiteX0" fmla="*/ 166540 w 1494326"/>
              <a:gd name="connsiteY0" fmla="*/ 1498025 h 2234050"/>
              <a:gd name="connsiteX1" fmla="*/ 79863 w 1494326"/>
              <a:gd name="connsiteY1" fmla="*/ 0 h 2234050"/>
              <a:gd name="connsiteX2" fmla="*/ 547540 w 1494326"/>
              <a:gd name="connsiteY2" fmla="*/ 199510 h 2234050"/>
              <a:gd name="connsiteX3" fmla="*/ 608501 w 1494326"/>
              <a:gd name="connsiteY3" fmla="*/ 1144391 h 2234050"/>
              <a:gd name="connsiteX4" fmla="*/ 1494326 w 1494326"/>
              <a:gd name="connsiteY4" fmla="*/ 1642805 h 2234050"/>
              <a:gd name="connsiteX5" fmla="*/ 1481943 w 1494326"/>
              <a:gd name="connsiteY5" fmla="*/ 2234050 h 2234050"/>
              <a:gd name="connsiteX6" fmla="*/ 166540 w 1494326"/>
              <a:gd name="connsiteY6" fmla="*/ 1498025 h 2234050"/>
              <a:gd name="connsiteX0" fmla="*/ 166540 w 1496652"/>
              <a:gd name="connsiteY0" fmla="*/ 1498025 h 2234050"/>
              <a:gd name="connsiteX1" fmla="*/ 79863 w 1496652"/>
              <a:gd name="connsiteY1" fmla="*/ 0 h 2234050"/>
              <a:gd name="connsiteX2" fmla="*/ 547540 w 1496652"/>
              <a:gd name="connsiteY2" fmla="*/ 199510 h 2234050"/>
              <a:gd name="connsiteX3" fmla="*/ 608501 w 1496652"/>
              <a:gd name="connsiteY3" fmla="*/ 1144391 h 2234050"/>
              <a:gd name="connsiteX4" fmla="*/ 1494326 w 1496652"/>
              <a:gd name="connsiteY4" fmla="*/ 1642805 h 2234050"/>
              <a:gd name="connsiteX5" fmla="*/ 1481943 w 1496652"/>
              <a:gd name="connsiteY5" fmla="*/ 2234050 h 2234050"/>
              <a:gd name="connsiteX6" fmla="*/ 166540 w 1496652"/>
              <a:gd name="connsiteY6" fmla="*/ 1498025 h 2234050"/>
              <a:gd name="connsiteX0" fmla="*/ 166540 w 1490018"/>
              <a:gd name="connsiteY0" fmla="*/ 1498025 h 2234050"/>
              <a:gd name="connsiteX1" fmla="*/ 79863 w 1490018"/>
              <a:gd name="connsiteY1" fmla="*/ 0 h 2234050"/>
              <a:gd name="connsiteX2" fmla="*/ 547540 w 1490018"/>
              <a:gd name="connsiteY2" fmla="*/ 199510 h 2234050"/>
              <a:gd name="connsiteX3" fmla="*/ 608501 w 1490018"/>
              <a:gd name="connsiteY3" fmla="*/ 1144391 h 2234050"/>
              <a:gd name="connsiteX4" fmla="*/ 1471466 w 1490018"/>
              <a:gd name="connsiteY4" fmla="*/ 1612325 h 2234050"/>
              <a:gd name="connsiteX5" fmla="*/ 1481943 w 1490018"/>
              <a:gd name="connsiteY5" fmla="*/ 2234050 h 2234050"/>
              <a:gd name="connsiteX6" fmla="*/ 166540 w 1490018"/>
              <a:gd name="connsiteY6" fmla="*/ 1498025 h 2234050"/>
              <a:gd name="connsiteX0" fmla="*/ 216591 w 1540069"/>
              <a:gd name="connsiteY0" fmla="*/ 1498025 h 2234050"/>
              <a:gd name="connsiteX1" fmla="*/ 129914 w 1540069"/>
              <a:gd name="connsiteY1" fmla="*/ 0 h 2234050"/>
              <a:gd name="connsiteX2" fmla="*/ 597591 w 1540069"/>
              <a:gd name="connsiteY2" fmla="*/ 199510 h 2234050"/>
              <a:gd name="connsiteX3" fmla="*/ 658552 w 1540069"/>
              <a:gd name="connsiteY3" fmla="*/ 1144391 h 2234050"/>
              <a:gd name="connsiteX4" fmla="*/ 1521517 w 1540069"/>
              <a:gd name="connsiteY4" fmla="*/ 1612325 h 2234050"/>
              <a:gd name="connsiteX5" fmla="*/ 1531994 w 1540069"/>
              <a:gd name="connsiteY5" fmla="*/ 2234050 h 2234050"/>
              <a:gd name="connsiteX6" fmla="*/ 216591 w 1540069"/>
              <a:gd name="connsiteY6" fmla="*/ 1498025 h 2234050"/>
              <a:gd name="connsiteX0" fmla="*/ 230862 w 1554340"/>
              <a:gd name="connsiteY0" fmla="*/ 1498025 h 2234050"/>
              <a:gd name="connsiteX1" fmla="*/ 144185 w 1554340"/>
              <a:gd name="connsiteY1" fmla="*/ 0 h 2234050"/>
              <a:gd name="connsiteX2" fmla="*/ 611862 w 1554340"/>
              <a:gd name="connsiteY2" fmla="*/ 199510 h 2234050"/>
              <a:gd name="connsiteX3" fmla="*/ 672823 w 1554340"/>
              <a:gd name="connsiteY3" fmla="*/ 1144391 h 2234050"/>
              <a:gd name="connsiteX4" fmla="*/ 1535788 w 1554340"/>
              <a:gd name="connsiteY4" fmla="*/ 1612325 h 2234050"/>
              <a:gd name="connsiteX5" fmla="*/ 1546265 w 1554340"/>
              <a:gd name="connsiteY5" fmla="*/ 2234050 h 2234050"/>
              <a:gd name="connsiteX6" fmla="*/ 230862 w 1554340"/>
              <a:gd name="connsiteY6" fmla="*/ 1498025 h 2234050"/>
              <a:gd name="connsiteX0" fmla="*/ 248379 w 1531639"/>
              <a:gd name="connsiteY0" fmla="*/ 1567039 h 2234050"/>
              <a:gd name="connsiteX1" fmla="*/ 121484 w 1531639"/>
              <a:gd name="connsiteY1" fmla="*/ 0 h 2234050"/>
              <a:gd name="connsiteX2" fmla="*/ 589161 w 1531639"/>
              <a:gd name="connsiteY2" fmla="*/ 199510 h 2234050"/>
              <a:gd name="connsiteX3" fmla="*/ 650122 w 1531639"/>
              <a:gd name="connsiteY3" fmla="*/ 1144391 h 2234050"/>
              <a:gd name="connsiteX4" fmla="*/ 1513087 w 1531639"/>
              <a:gd name="connsiteY4" fmla="*/ 1612325 h 2234050"/>
              <a:gd name="connsiteX5" fmla="*/ 1523564 w 1531639"/>
              <a:gd name="connsiteY5" fmla="*/ 2234050 h 2234050"/>
              <a:gd name="connsiteX6" fmla="*/ 248379 w 1531639"/>
              <a:gd name="connsiteY6" fmla="*/ 1567039 h 2234050"/>
              <a:gd name="connsiteX0" fmla="*/ 274144 w 1557404"/>
              <a:gd name="connsiteY0" fmla="*/ 1567039 h 2234050"/>
              <a:gd name="connsiteX1" fmla="*/ 147249 w 1557404"/>
              <a:gd name="connsiteY1" fmla="*/ 0 h 2234050"/>
              <a:gd name="connsiteX2" fmla="*/ 614926 w 1557404"/>
              <a:gd name="connsiteY2" fmla="*/ 199510 h 2234050"/>
              <a:gd name="connsiteX3" fmla="*/ 675887 w 1557404"/>
              <a:gd name="connsiteY3" fmla="*/ 1144391 h 2234050"/>
              <a:gd name="connsiteX4" fmla="*/ 1538852 w 1557404"/>
              <a:gd name="connsiteY4" fmla="*/ 1612325 h 2234050"/>
              <a:gd name="connsiteX5" fmla="*/ 1549329 w 1557404"/>
              <a:gd name="connsiteY5" fmla="*/ 2234050 h 2234050"/>
              <a:gd name="connsiteX6" fmla="*/ 274144 w 1557404"/>
              <a:gd name="connsiteY6" fmla="*/ 1567039 h 2234050"/>
              <a:gd name="connsiteX0" fmla="*/ 253438 w 1536698"/>
              <a:gd name="connsiteY0" fmla="*/ 1567039 h 2234050"/>
              <a:gd name="connsiteX1" fmla="*/ 126543 w 1536698"/>
              <a:gd name="connsiteY1" fmla="*/ 0 h 2234050"/>
              <a:gd name="connsiteX2" fmla="*/ 594220 w 1536698"/>
              <a:gd name="connsiteY2" fmla="*/ 199510 h 2234050"/>
              <a:gd name="connsiteX3" fmla="*/ 655181 w 1536698"/>
              <a:gd name="connsiteY3" fmla="*/ 1144391 h 2234050"/>
              <a:gd name="connsiteX4" fmla="*/ 1518146 w 1536698"/>
              <a:gd name="connsiteY4" fmla="*/ 1612325 h 2234050"/>
              <a:gd name="connsiteX5" fmla="*/ 1528623 w 1536698"/>
              <a:gd name="connsiteY5" fmla="*/ 2234050 h 2234050"/>
              <a:gd name="connsiteX6" fmla="*/ 253438 w 1536698"/>
              <a:gd name="connsiteY6" fmla="*/ 1567039 h 2234050"/>
              <a:gd name="connsiteX0" fmla="*/ 258566 w 1541826"/>
              <a:gd name="connsiteY0" fmla="*/ 1567039 h 2234050"/>
              <a:gd name="connsiteX1" fmla="*/ 131671 w 1541826"/>
              <a:gd name="connsiteY1" fmla="*/ 0 h 2234050"/>
              <a:gd name="connsiteX2" fmla="*/ 599348 w 1541826"/>
              <a:gd name="connsiteY2" fmla="*/ 199510 h 2234050"/>
              <a:gd name="connsiteX3" fmla="*/ 660309 w 1541826"/>
              <a:gd name="connsiteY3" fmla="*/ 1144391 h 2234050"/>
              <a:gd name="connsiteX4" fmla="*/ 1523274 w 1541826"/>
              <a:gd name="connsiteY4" fmla="*/ 1612325 h 2234050"/>
              <a:gd name="connsiteX5" fmla="*/ 1533751 w 1541826"/>
              <a:gd name="connsiteY5" fmla="*/ 2234050 h 2234050"/>
              <a:gd name="connsiteX6" fmla="*/ 258566 w 1541826"/>
              <a:gd name="connsiteY6" fmla="*/ 1567039 h 2234050"/>
              <a:gd name="connsiteX0" fmla="*/ 242290 w 1563973"/>
              <a:gd name="connsiteY0" fmla="*/ 1514729 h 2234050"/>
              <a:gd name="connsiteX1" fmla="*/ 153818 w 1563973"/>
              <a:gd name="connsiteY1" fmla="*/ 0 h 2234050"/>
              <a:gd name="connsiteX2" fmla="*/ 621495 w 1563973"/>
              <a:gd name="connsiteY2" fmla="*/ 199510 h 2234050"/>
              <a:gd name="connsiteX3" fmla="*/ 682456 w 1563973"/>
              <a:gd name="connsiteY3" fmla="*/ 1144391 h 2234050"/>
              <a:gd name="connsiteX4" fmla="*/ 1545421 w 1563973"/>
              <a:gd name="connsiteY4" fmla="*/ 1612325 h 2234050"/>
              <a:gd name="connsiteX5" fmla="*/ 1555898 w 1563973"/>
              <a:gd name="connsiteY5" fmla="*/ 2234050 h 2234050"/>
              <a:gd name="connsiteX6" fmla="*/ 242290 w 1563973"/>
              <a:gd name="connsiteY6" fmla="*/ 1514729 h 2234050"/>
              <a:gd name="connsiteX0" fmla="*/ 300541 w 1622224"/>
              <a:gd name="connsiteY0" fmla="*/ 1514729 h 2234050"/>
              <a:gd name="connsiteX1" fmla="*/ 212069 w 1622224"/>
              <a:gd name="connsiteY1" fmla="*/ 0 h 2234050"/>
              <a:gd name="connsiteX2" fmla="*/ 679746 w 1622224"/>
              <a:gd name="connsiteY2" fmla="*/ 199510 h 2234050"/>
              <a:gd name="connsiteX3" fmla="*/ 740707 w 1622224"/>
              <a:gd name="connsiteY3" fmla="*/ 1144391 h 2234050"/>
              <a:gd name="connsiteX4" fmla="*/ 1603672 w 1622224"/>
              <a:gd name="connsiteY4" fmla="*/ 1612325 h 2234050"/>
              <a:gd name="connsiteX5" fmla="*/ 1614149 w 1622224"/>
              <a:gd name="connsiteY5" fmla="*/ 2234050 h 2234050"/>
              <a:gd name="connsiteX6" fmla="*/ 300541 w 1622224"/>
              <a:gd name="connsiteY6" fmla="*/ 1514729 h 2234050"/>
              <a:gd name="connsiteX0" fmla="*/ 253635 w 1575318"/>
              <a:gd name="connsiteY0" fmla="*/ 1514729 h 2234050"/>
              <a:gd name="connsiteX1" fmla="*/ 165163 w 1575318"/>
              <a:gd name="connsiteY1" fmla="*/ 0 h 2234050"/>
              <a:gd name="connsiteX2" fmla="*/ 632840 w 1575318"/>
              <a:gd name="connsiteY2" fmla="*/ 199510 h 2234050"/>
              <a:gd name="connsiteX3" fmla="*/ 693801 w 1575318"/>
              <a:gd name="connsiteY3" fmla="*/ 1144391 h 2234050"/>
              <a:gd name="connsiteX4" fmla="*/ 1556766 w 1575318"/>
              <a:gd name="connsiteY4" fmla="*/ 1612325 h 2234050"/>
              <a:gd name="connsiteX5" fmla="*/ 1567243 w 1575318"/>
              <a:gd name="connsiteY5" fmla="*/ 2234050 h 2234050"/>
              <a:gd name="connsiteX6" fmla="*/ 253635 w 1575318"/>
              <a:gd name="connsiteY6" fmla="*/ 1514729 h 2234050"/>
              <a:gd name="connsiteX0" fmla="*/ 267624 w 1589307"/>
              <a:gd name="connsiteY0" fmla="*/ 1514729 h 2234050"/>
              <a:gd name="connsiteX1" fmla="*/ 179152 w 1589307"/>
              <a:gd name="connsiteY1" fmla="*/ 0 h 2234050"/>
              <a:gd name="connsiteX2" fmla="*/ 646829 w 1589307"/>
              <a:gd name="connsiteY2" fmla="*/ 199510 h 2234050"/>
              <a:gd name="connsiteX3" fmla="*/ 707790 w 1589307"/>
              <a:gd name="connsiteY3" fmla="*/ 1144391 h 2234050"/>
              <a:gd name="connsiteX4" fmla="*/ 1570755 w 1589307"/>
              <a:gd name="connsiteY4" fmla="*/ 1612325 h 2234050"/>
              <a:gd name="connsiteX5" fmla="*/ 1581232 w 1589307"/>
              <a:gd name="connsiteY5" fmla="*/ 2234050 h 2234050"/>
              <a:gd name="connsiteX6" fmla="*/ 267624 w 1589307"/>
              <a:gd name="connsiteY6" fmla="*/ 1514729 h 2234050"/>
              <a:gd name="connsiteX0" fmla="*/ 257767 w 1579450"/>
              <a:gd name="connsiteY0" fmla="*/ 1514729 h 2234050"/>
              <a:gd name="connsiteX1" fmla="*/ 169295 w 1579450"/>
              <a:gd name="connsiteY1" fmla="*/ 0 h 2234050"/>
              <a:gd name="connsiteX2" fmla="*/ 636972 w 1579450"/>
              <a:gd name="connsiteY2" fmla="*/ 199510 h 2234050"/>
              <a:gd name="connsiteX3" fmla="*/ 697933 w 1579450"/>
              <a:gd name="connsiteY3" fmla="*/ 1144391 h 2234050"/>
              <a:gd name="connsiteX4" fmla="*/ 1560898 w 1579450"/>
              <a:gd name="connsiteY4" fmla="*/ 1612325 h 2234050"/>
              <a:gd name="connsiteX5" fmla="*/ 1571375 w 1579450"/>
              <a:gd name="connsiteY5" fmla="*/ 2234050 h 2234050"/>
              <a:gd name="connsiteX6" fmla="*/ 257767 w 1579450"/>
              <a:gd name="connsiteY6" fmla="*/ 1514729 h 2234050"/>
              <a:gd name="connsiteX0" fmla="*/ 257767 w 1579450"/>
              <a:gd name="connsiteY0" fmla="*/ 1514729 h 2234050"/>
              <a:gd name="connsiteX1" fmla="*/ 169295 w 1579450"/>
              <a:gd name="connsiteY1" fmla="*/ 0 h 2234050"/>
              <a:gd name="connsiteX2" fmla="*/ 636972 w 1579450"/>
              <a:gd name="connsiteY2" fmla="*/ 199510 h 2234050"/>
              <a:gd name="connsiteX3" fmla="*/ 697933 w 1579450"/>
              <a:gd name="connsiteY3" fmla="*/ 1144391 h 2234050"/>
              <a:gd name="connsiteX4" fmla="*/ 1560898 w 1579450"/>
              <a:gd name="connsiteY4" fmla="*/ 1612325 h 2234050"/>
              <a:gd name="connsiteX5" fmla="*/ 1571375 w 1579450"/>
              <a:gd name="connsiteY5" fmla="*/ 2234050 h 2234050"/>
              <a:gd name="connsiteX6" fmla="*/ 257767 w 1579450"/>
              <a:gd name="connsiteY6" fmla="*/ 1514729 h 2234050"/>
              <a:gd name="connsiteX0" fmla="*/ 186168 w 1507851"/>
              <a:gd name="connsiteY0" fmla="*/ 1514729 h 2234050"/>
              <a:gd name="connsiteX1" fmla="*/ 97696 w 1507851"/>
              <a:gd name="connsiteY1" fmla="*/ 0 h 2234050"/>
              <a:gd name="connsiteX2" fmla="*/ 565373 w 1507851"/>
              <a:gd name="connsiteY2" fmla="*/ 199510 h 2234050"/>
              <a:gd name="connsiteX3" fmla="*/ 626334 w 1507851"/>
              <a:gd name="connsiteY3" fmla="*/ 1144391 h 2234050"/>
              <a:gd name="connsiteX4" fmla="*/ 1489299 w 1507851"/>
              <a:gd name="connsiteY4" fmla="*/ 1612325 h 2234050"/>
              <a:gd name="connsiteX5" fmla="*/ 1499776 w 1507851"/>
              <a:gd name="connsiteY5" fmla="*/ 2234050 h 2234050"/>
              <a:gd name="connsiteX6" fmla="*/ 186168 w 1507851"/>
              <a:gd name="connsiteY6" fmla="*/ 1514729 h 2234050"/>
              <a:gd name="connsiteX0" fmla="*/ 211872 w 1533555"/>
              <a:gd name="connsiteY0" fmla="*/ 1514729 h 2234050"/>
              <a:gd name="connsiteX1" fmla="*/ 123400 w 1533555"/>
              <a:gd name="connsiteY1" fmla="*/ 0 h 2234050"/>
              <a:gd name="connsiteX2" fmla="*/ 591077 w 1533555"/>
              <a:gd name="connsiteY2" fmla="*/ 199510 h 2234050"/>
              <a:gd name="connsiteX3" fmla="*/ 652038 w 1533555"/>
              <a:gd name="connsiteY3" fmla="*/ 1144391 h 2234050"/>
              <a:gd name="connsiteX4" fmla="*/ 1515003 w 1533555"/>
              <a:gd name="connsiteY4" fmla="*/ 1612325 h 2234050"/>
              <a:gd name="connsiteX5" fmla="*/ 1525480 w 1533555"/>
              <a:gd name="connsiteY5" fmla="*/ 2234050 h 2234050"/>
              <a:gd name="connsiteX6" fmla="*/ 211872 w 1533555"/>
              <a:gd name="connsiteY6" fmla="*/ 1514729 h 2234050"/>
              <a:gd name="connsiteX0" fmla="*/ 195068 w 1516751"/>
              <a:gd name="connsiteY0" fmla="*/ 1514729 h 2234050"/>
              <a:gd name="connsiteX1" fmla="*/ 106596 w 1516751"/>
              <a:gd name="connsiteY1" fmla="*/ 0 h 2234050"/>
              <a:gd name="connsiteX2" fmla="*/ 574273 w 1516751"/>
              <a:gd name="connsiteY2" fmla="*/ 199510 h 2234050"/>
              <a:gd name="connsiteX3" fmla="*/ 635234 w 1516751"/>
              <a:gd name="connsiteY3" fmla="*/ 1144391 h 2234050"/>
              <a:gd name="connsiteX4" fmla="*/ 1498199 w 1516751"/>
              <a:gd name="connsiteY4" fmla="*/ 1612325 h 2234050"/>
              <a:gd name="connsiteX5" fmla="*/ 1508676 w 1516751"/>
              <a:gd name="connsiteY5" fmla="*/ 2234050 h 2234050"/>
              <a:gd name="connsiteX6" fmla="*/ 195068 w 1516751"/>
              <a:gd name="connsiteY6" fmla="*/ 1514729 h 2234050"/>
              <a:gd name="connsiteX0" fmla="*/ 204207 w 1525890"/>
              <a:gd name="connsiteY0" fmla="*/ 1514729 h 2234050"/>
              <a:gd name="connsiteX1" fmla="*/ 115735 w 1525890"/>
              <a:gd name="connsiteY1" fmla="*/ 0 h 2234050"/>
              <a:gd name="connsiteX2" fmla="*/ 583412 w 1525890"/>
              <a:gd name="connsiteY2" fmla="*/ 199510 h 2234050"/>
              <a:gd name="connsiteX3" fmla="*/ 644373 w 1525890"/>
              <a:gd name="connsiteY3" fmla="*/ 1144391 h 2234050"/>
              <a:gd name="connsiteX4" fmla="*/ 1507338 w 1525890"/>
              <a:gd name="connsiteY4" fmla="*/ 1612325 h 2234050"/>
              <a:gd name="connsiteX5" fmla="*/ 1517815 w 1525890"/>
              <a:gd name="connsiteY5" fmla="*/ 2234050 h 2234050"/>
              <a:gd name="connsiteX6" fmla="*/ 204207 w 1525890"/>
              <a:gd name="connsiteY6" fmla="*/ 1514729 h 2234050"/>
              <a:gd name="connsiteX0" fmla="*/ 204207 w 1525890"/>
              <a:gd name="connsiteY0" fmla="*/ 1514729 h 2244571"/>
              <a:gd name="connsiteX1" fmla="*/ 115735 w 1525890"/>
              <a:gd name="connsiteY1" fmla="*/ 0 h 2244571"/>
              <a:gd name="connsiteX2" fmla="*/ 583412 w 1525890"/>
              <a:gd name="connsiteY2" fmla="*/ 199510 h 2244571"/>
              <a:gd name="connsiteX3" fmla="*/ 644373 w 1525890"/>
              <a:gd name="connsiteY3" fmla="*/ 1144391 h 2244571"/>
              <a:gd name="connsiteX4" fmla="*/ 1507338 w 1525890"/>
              <a:gd name="connsiteY4" fmla="*/ 1612325 h 2244571"/>
              <a:gd name="connsiteX5" fmla="*/ 1517815 w 1525890"/>
              <a:gd name="connsiteY5" fmla="*/ 2234050 h 2244571"/>
              <a:gd name="connsiteX6" fmla="*/ 204207 w 1525890"/>
              <a:gd name="connsiteY6" fmla="*/ 1514729 h 2244571"/>
              <a:gd name="connsiteX0" fmla="*/ 204207 w 1525890"/>
              <a:gd name="connsiteY0" fmla="*/ 1514729 h 2259675"/>
              <a:gd name="connsiteX1" fmla="*/ 115735 w 1525890"/>
              <a:gd name="connsiteY1" fmla="*/ 0 h 2259675"/>
              <a:gd name="connsiteX2" fmla="*/ 583412 w 1525890"/>
              <a:gd name="connsiteY2" fmla="*/ 199510 h 2259675"/>
              <a:gd name="connsiteX3" fmla="*/ 644373 w 1525890"/>
              <a:gd name="connsiteY3" fmla="*/ 1144391 h 2259675"/>
              <a:gd name="connsiteX4" fmla="*/ 1507338 w 1525890"/>
              <a:gd name="connsiteY4" fmla="*/ 1612325 h 2259675"/>
              <a:gd name="connsiteX5" fmla="*/ 1517815 w 1525890"/>
              <a:gd name="connsiteY5" fmla="*/ 2234050 h 2259675"/>
              <a:gd name="connsiteX6" fmla="*/ 204207 w 1525890"/>
              <a:gd name="connsiteY6" fmla="*/ 1514729 h 225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890" h="2259675">
                <a:moveTo>
                  <a:pt x="204207" y="1514729"/>
                </a:moveTo>
                <a:cubicBezTo>
                  <a:pt x="-153363" y="862975"/>
                  <a:pt x="54660" y="90006"/>
                  <a:pt x="115735" y="0"/>
                </a:cubicBezTo>
                <a:cubicBezTo>
                  <a:pt x="316395" y="88381"/>
                  <a:pt x="409898" y="122559"/>
                  <a:pt x="583412" y="199510"/>
                </a:cubicBezTo>
                <a:cubicBezTo>
                  <a:pt x="740098" y="344522"/>
                  <a:pt x="499275" y="902572"/>
                  <a:pt x="644373" y="1144391"/>
                </a:cubicBezTo>
                <a:cubicBezTo>
                  <a:pt x="797091" y="1294770"/>
                  <a:pt x="1012514" y="1277045"/>
                  <a:pt x="1507338" y="1612325"/>
                </a:cubicBezTo>
                <a:cubicBezTo>
                  <a:pt x="1506862" y="1764725"/>
                  <a:pt x="1540993" y="1861940"/>
                  <a:pt x="1517815" y="2234050"/>
                </a:cubicBezTo>
                <a:cubicBezTo>
                  <a:pt x="1255839" y="2330869"/>
                  <a:pt x="561777" y="2166483"/>
                  <a:pt x="204207" y="1514729"/>
                </a:cubicBezTo>
                <a:close/>
              </a:path>
            </a:pathLst>
          </a:custGeom>
          <a:solidFill>
            <a:srgbClr val="00B050"/>
          </a:solidFill>
          <a:ln w="9525" cap="flat" cmpd="sng" algn="ctr">
            <a:solidFill>
              <a:srgbClr val="FFFFFF"/>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US" sz="1200" b="1" i="1" u="none" strike="noStrike" kern="0" cap="none" spc="0" normalizeH="0" baseline="0" noProof="0" smtClean="0">
              <a:ln>
                <a:noFill/>
              </a:ln>
              <a:solidFill>
                <a:srgbClr val="3A4972"/>
              </a:solidFill>
              <a:effectLst/>
              <a:uLnTx/>
              <a:uFillTx/>
              <a:latin typeface="Century Gothic" pitchFamily="34" charset="0"/>
              <a:cs typeface="Arial"/>
            </a:endParaRPr>
          </a:p>
        </p:txBody>
      </p:sp>
      <p:sp>
        <p:nvSpPr>
          <p:cNvPr id="85" name="Oval 30"/>
          <p:cNvSpPr/>
          <p:nvPr/>
        </p:nvSpPr>
        <p:spPr bwMode="auto">
          <a:xfrm flipH="1">
            <a:off x="4334392" y="2507500"/>
            <a:ext cx="1163432" cy="1660878"/>
          </a:xfrm>
          <a:custGeom>
            <a:avLst/>
            <a:gdLst>
              <a:gd name="connsiteX0" fmla="*/ 0 w 2447925"/>
              <a:gd name="connsiteY0" fmla="*/ 1315145 h 2630290"/>
              <a:gd name="connsiteX1" fmla="*/ 1223963 w 2447925"/>
              <a:gd name="connsiteY1" fmla="*/ 0 h 2630290"/>
              <a:gd name="connsiteX2" fmla="*/ 2447926 w 2447925"/>
              <a:gd name="connsiteY2" fmla="*/ 1315145 h 2630290"/>
              <a:gd name="connsiteX3" fmla="*/ 1223963 w 2447925"/>
              <a:gd name="connsiteY3" fmla="*/ 2630290 h 2630290"/>
              <a:gd name="connsiteX4" fmla="*/ 0 w 2447925"/>
              <a:gd name="connsiteY4" fmla="*/ 1315145 h 2630290"/>
              <a:gd name="connsiteX0" fmla="*/ 0 w 1678306"/>
              <a:gd name="connsiteY0" fmla="*/ 1317009 h 2635069"/>
              <a:gd name="connsiteX1" fmla="*/ 1223963 w 1678306"/>
              <a:gd name="connsiteY1" fmla="*/ 1864 h 2635069"/>
              <a:gd name="connsiteX2" fmla="*/ 1678306 w 1678306"/>
              <a:gd name="connsiteY2" fmla="*/ 1560849 h 2635069"/>
              <a:gd name="connsiteX3" fmla="*/ 1223963 w 1678306"/>
              <a:gd name="connsiteY3" fmla="*/ 2632154 h 2635069"/>
              <a:gd name="connsiteX4" fmla="*/ 0 w 1678306"/>
              <a:gd name="connsiteY4" fmla="*/ 1317009 h 2635069"/>
              <a:gd name="connsiteX0" fmla="*/ 0 w 2013586"/>
              <a:gd name="connsiteY0" fmla="*/ 1323022 h 2661573"/>
              <a:gd name="connsiteX1" fmla="*/ 1223963 w 2013586"/>
              <a:gd name="connsiteY1" fmla="*/ 7877 h 2661573"/>
              <a:gd name="connsiteX2" fmla="*/ 2013586 w 2013586"/>
              <a:gd name="connsiteY2" fmla="*/ 1856422 h 2661573"/>
              <a:gd name="connsiteX3" fmla="*/ 1223963 w 2013586"/>
              <a:gd name="connsiteY3" fmla="*/ 2638167 h 2661573"/>
              <a:gd name="connsiteX4" fmla="*/ 0 w 2013586"/>
              <a:gd name="connsiteY4" fmla="*/ 1323022 h 2661573"/>
              <a:gd name="connsiteX0" fmla="*/ 11927 w 2182476"/>
              <a:gd name="connsiteY0" fmla="*/ 1320716 h 2488162"/>
              <a:gd name="connsiteX1" fmla="*/ 1235890 w 2182476"/>
              <a:gd name="connsiteY1" fmla="*/ 5571 h 2488162"/>
              <a:gd name="connsiteX2" fmla="*/ 2025513 w 2182476"/>
              <a:gd name="connsiteY2" fmla="*/ 1854116 h 2488162"/>
              <a:gd name="connsiteX3" fmla="*/ 2035990 w 2182476"/>
              <a:gd name="connsiteY3" fmla="*/ 2437741 h 2488162"/>
              <a:gd name="connsiteX4" fmla="*/ 11927 w 2182476"/>
              <a:gd name="connsiteY4" fmla="*/ 1320716 h 2488162"/>
              <a:gd name="connsiteX0" fmla="*/ 30457 w 1317118"/>
              <a:gd name="connsiteY0" fmla="*/ 1764831 h 2449737"/>
              <a:gd name="connsiteX1" fmla="*/ 431460 w 1317118"/>
              <a:gd name="connsiteY1" fmla="*/ 106 h 2449737"/>
              <a:gd name="connsiteX2" fmla="*/ 1221083 w 1317118"/>
              <a:gd name="connsiteY2" fmla="*/ 1848651 h 2449737"/>
              <a:gd name="connsiteX3" fmla="*/ 1231560 w 1317118"/>
              <a:gd name="connsiteY3" fmla="*/ 2432276 h 2449737"/>
              <a:gd name="connsiteX4" fmla="*/ 30457 w 1317118"/>
              <a:gd name="connsiteY4" fmla="*/ 1764831 h 2449737"/>
              <a:gd name="connsiteX0" fmla="*/ 24803 w 1442407"/>
              <a:gd name="connsiteY0" fmla="*/ 1696507 h 2455001"/>
              <a:gd name="connsiteX1" fmla="*/ 547726 w 1442407"/>
              <a:gd name="connsiteY1" fmla="*/ 362 h 2455001"/>
              <a:gd name="connsiteX2" fmla="*/ 1337349 w 1442407"/>
              <a:gd name="connsiteY2" fmla="*/ 1848907 h 2455001"/>
              <a:gd name="connsiteX3" fmla="*/ 1347826 w 1442407"/>
              <a:gd name="connsiteY3" fmla="*/ 2432532 h 2455001"/>
              <a:gd name="connsiteX4" fmla="*/ 24803 w 1442407"/>
              <a:gd name="connsiteY4" fmla="*/ 1696507 h 2455001"/>
              <a:gd name="connsiteX0" fmla="*/ 208339 w 1625943"/>
              <a:gd name="connsiteY0" fmla="*/ 1513675 h 2272169"/>
              <a:gd name="connsiteX1" fmla="*/ 136902 w 1625943"/>
              <a:gd name="connsiteY1" fmla="*/ 410 h 2272169"/>
              <a:gd name="connsiteX2" fmla="*/ 1520885 w 1625943"/>
              <a:gd name="connsiteY2" fmla="*/ 1666075 h 2272169"/>
              <a:gd name="connsiteX3" fmla="*/ 1531362 w 1625943"/>
              <a:gd name="connsiteY3" fmla="*/ 2249700 h 2272169"/>
              <a:gd name="connsiteX4" fmla="*/ 208339 w 1625943"/>
              <a:gd name="connsiteY4" fmla="*/ 1513675 h 2272169"/>
              <a:gd name="connsiteX0" fmla="*/ 144636 w 1607120"/>
              <a:gd name="connsiteY0" fmla="*/ 1613029 h 2350690"/>
              <a:gd name="connsiteX1" fmla="*/ 73199 w 1607120"/>
              <a:gd name="connsiteY1" fmla="*/ 99764 h 2350690"/>
              <a:gd name="connsiteX2" fmla="*/ 487536 w 1607120"/>
              <a:gd name="connsiteY2" fmla="*/ 322134 h 2350690"/>
              <a:gd name="connsiteX3" fmla="*/ 1457182 w 1607120"/>
              <a:gd name="connsiteY3" fmla="*/ 1765429 h 2350690"/>
              <a:gd name="connsiteX4" fmla="*/ 1467659 w 1607120"/>
              <a:gd name="connsiteY4" fmla="*/ 2349054 h 2350690"/>
              <a:gd name="connsiteX5" fmla="*/ 144636 w 1607120"/>
              <a:gd name="connsiteY5" fmla="*/ 1613029 h 2350690"/>
              <a:gd name="connsiteX0" fmla="*/ 144636 w 1607120"/>
              <a:gd name="connsiteY0" fmla="*/ 1548635 h 2286296"/>
              <a:gd name="connsiteX1" fmla="*/ 73199 w 1607120"/>
              <a:gd name="connsiteY1" fmla="*/ 126810 h 2286296"/>
              <a:gd name="connsiteX2" fmla="*/ 487536 w 1607120"/>
              <a:gd name="connsiteY2" fmla="*/ 257740 h 2286296"/>
              <a:gd name="connsiteX3" fmla="*/ 1457182 w 1607120"/>
              <a:gd name="connsiteY3" fmla="*/ 1701035 h 2286296"/>
              <a:gd name="connsiteX4" fmla="*/ 1467659 w 1607120"/>
              <a:gd name="connsiteY4" fmla="*/ 2284660 h 2286296"/>
              <a:gd name="connsiteX5" fmla="*/ 144636 w 1607120"/>
              <a:gd name="connsiteY5" fmla="*/ 1548635 h 2286296"/>
              <a:gd name="connsiteX0" fmla="*/ 157191 w 1619675"/>
              <a:gd name="connsiteY0" fmla="*/ 1601638 h 2339299"/>
              <a:gd name="connsiteX1" fmla="*/ 62894 w 1619675"/>
              <a:gd name="connsiteY1" fmla="*/ 103613 h 2339299"/>
              <a:gd name="connsiteX2" fmla="*/ 500091 w 1619675"/>
              <a:gd name="connsiteY2" fmla="*/ 310743 h 2339299"/>
              <a:gd name="connsiteX3" fmla="*/ 1469737 w 1619675"/>
              <a:gd name="connsiteY3" fmla="*/ 1754038 h 2339299"/>
              <a:gd name="connsiteX4" fmla="*/ 1480214 w 1619675"/>
              <a:gd name="connsiteY4" fmla="*/ 2337663 h 2339299"/>
              <a:gd name="connsiteX5" fmla="*/ 157191 w 1619675"/>
              <a:gd name="connsiteY5" fmla="*/ 1601638 h 2339299"/>
              <a:gd name="connsiteX0" fmla="*/ 146803 w 1609287"/>
              <a:gd name="connsiteY0" fmla="*/ 1550056 h 2287717"/>
              <a:gd name="connsiteX1" fmla="*/ 52506 w 1609287"/>
              <a:gd name="connsiteY1" fmla="*/ 52031 h 2287717"/>
              <a:gd name="connsiteX2" fmla="*/ 322063 w 1609287"/>
              <a:gd name="connsiteY2" fmla="*/ 335362 h 2287717"/>
              <a:gd name="connsiteX3" fmla="*/ 489703 w 1609287"/>
              <a:gd name="connsiteY3" fmla="*/ 259161 h 2287717"/>
              <a:gd name="connsiteX4" fmla="*/ 1459349 w 1609287"/>
              <a:gd name="connsiteY4" fmla="*/ 1702456 h 2287717"/>
              <a:gd name="connsiteX5" fmla="*/ 1469826 w 1609287"/>
              <a:gd name="connsiteY5" fmla="*/ 2286081 h 2287717"/>
              <a:gd name="connsiteX6" fmla="*/ 146803 w 1609287"/>
              <a:gd name="connsiteY6" fmla="*/ 1550056 h 2287717"/>
              <a:gd name="connsiteX0" fmla="*/ 157191 w 1619675"/>
              <a:gd name="connsiteY0" fmla="*/ 1601073 h 2338734"/>
              <a:gd name="connsiteX1" fmla="*/ 62894 w 1619675"/>
              <a:gd name="connsiteY1" fmla="*/ 103048 h 2338734"/>
              <a:gd name="connsiteX2" fmla="*/ 500091 w 1619675"/>
              <a:gd name="connsiteY2" fmla="*/ 310178 h 2338734"/>
              <a:gd name="connsiteX3" fmla="*/ 1469737 w 1619675"/>
              <a:gd name="connsiteY3" fmla="*/ 1753473 h 2338734"/>
              <a:gd name="connsiteX4" fmla="*/ 1480214 w 1619675"/>
              <a:gd name="connsiteY4" fmla="*/ 2337098 h 2338734"/>
              <a:gd name="connsiteX5" fmla="*/ 157191 w 1619675"/>
              <a:gd name="connsiteY5" fmla="*/ 1601073 h 2338734"/>
              <a:gd name="connsiteX0" fmla="*/ 157191 w 1548337"/>
              <a:gd name="connsiteY0" fmla="*/ 1601073 h 2337149"/>
              <a:gd name="connsiteX1" fmla="*/ 62894 w 1548337"/>
              <a:gd name="connsiteY1" fmla="*/ 103048 h 2337149"/>
              <a:gd name="connsiteX2" fmla="*/ 500091 w 1548337"/>
              <a:gd name="connsiteY2" fmla="*/ 310178 h 2337149"/>
              <a:gd name="connsiteX3" fmla="*/ 1469737 w 1548337"/>
              <a:gd name="connsiteY3" fmla="*/ 1753473 h 2337149"/>
              <a:gd name="connsiteX4" fmla="*/ 1480214 w 1548337"/>
              <a:gd name="connsiteY4" fmla="*/ 2337098 h 2337149"/>
              <a:gd name="connsiteX5" fmla="*/ 157191 w 1548337"/>
              <a:gd name="connsiteY5" fmla="*/ 1601073 h 2337149"/>
              <a:gd name="connsiteX0" fmla="*/ 157191 w 1548337"/>
              <a:gd name="connsiteY0" fmla="*/ 1601073 h 2337149"/>
              <a:gd name="connsiteX1" fmla="*/ 62894 w 1548337"/>
              <a:gd name="connsiteY1" fmla="*/ 103048 h 2337149"/>
              <a:gd name="connsiteX2" fmla="*/ 500091 w 1548337"/>
              <a:gd name="connsiteY2" fmla="*/ 310178 h 2337149"/>
              <a:gd name="connsiteX3" fmla="*/ 1469737 w 1548337"/>
              <a:gd name="connsiteY3" fmla="*/ 1753473 h 2337149"/>
              <a:gd name="connsiteX4" fmla="*/ 1480214 w 1548337"/>
              <a:gd name="connsiteY4" fmla="*/ 2337098 h 2337149"/>
              <a:gd name="connsiteX5" fmla="*/ 157191 w 1548337"/>
              <a:gd name="connsiteY5" fmla="*/ 1601073 h 2337149"/>
              <a:gd name="connsiteX0" fmla="*/ 163850 w 1605344"/>
              <a:gd name="connsiteY0" fmla="*/ 1601073 h 2474297"/>
              <a:gd name="connsiteX1" fmla="*/ 69553 w 1605344"/>
              <a:gd name="connsiteY1" fmla="*/ 103048 h 2474297"/>
              <a:gd name="connsiteX2" fmla="*/ 506750 w 1605344"/>
              <a:gd name="connsiteY2" fmla="*/ 310178 h 2474297"/>
              <a:gd name="connsiteX3" fmla="*/ 1476396 w 1605344"/>
              <a:gd name="connsiteY3" fmla="*/ 1753473 h 2474297"/>
              <a:gd name="connsiteX4" fmla="*/ 1593553 w 1605344"/>
              <a:gd name="connsiteY4" fmla="*/ 2474258 h 2474297"/>
              <a:gd name="connsiteX5" fmla="*/ 163850 w 1605344"/>
              <a:gd name="connsiteY5" fmla="*/ 1601073 h 2474297"/>
              <a:gd name="connsiteX0" fmla="*/ 163850 w 1605344"/>
              <a:gd name="connsiteY0" fmla="*/ 1601073 h 2474297"/>
              <a:gd name="connsiteX1" fmla="*/ 69553 w 1605344"/>
              <a:gd name="connsiteY1" fmla="*/ 103048 h 2474297"/>
              <a:gd name="connsiteX2" fmla="*/ 506750 w 1605344"/>
              <a:gd name="connsiteY2" fmla="*/ 310178 h 2474297"/>
              <a:gd name="connsiteX3" fmla="*/ 1476396 w 1605344"/>
              <a:gd name="connsiteY3" fmla="*/ 1753473 h 2474297"/>
              <a:gd name="connsiteX4" fmla="*/ 1593553 w 1605344"/>
              <a:gd name="connsiteY4" fmla="*/ 2474258 h 2474297"/>
              <a:gd name="connsiteX5" fmla="*/ 163850 w 1605344"/>
              <a:gd name="connsiteY5" fmla="*/ 1601073 h 2474297"/>
              <a:gd name="connsiteX0" fmla="*/ 163850 w 1605344"/>
              <a:gd name="connsiteY0" fmla="*/ 1601073 h 2474297"/>
              <a:gd name="connsiteX1" fmla="*/ 69553 w 1605344"/>
              <a:gd name="connsiteY1" fmla="*/ 103048 h 2474297"/>
              <a:gd name="connsiteX2" fmla="*/ 506750 w 1605344"/>
              <a:gd name="connsiteY2" fmla="*/ 310178 h 2474297"/>
              <a:gd name="connsiteX3" fmla="*/ 1476396 w 1605344"/>
              <a:gd name="connsiteY3" fmla="*/ 1753473 h 2474297"/>
              <a:gd name="connsiteX4" fmla="*/ 1593553 w 1605344"/>
              <a:gd name="connsiteY4" fmla="*/ 2474258 h 2474297"/>
              <a:gd name="connsiteX5" fmla="*/ 163850 w 1605344"/>
              <a:gd name="connsiteY5" fmla="*/ 1601073 h 2474297"/>
              <a:gd name="connsiteX0" fmla="*/ 143309 w 1496901"/>
              <a:gd name="connsiteY0" fmla="*/ 1601073 h 2360007"/>
              <a:gd name="connsiteX1" fmla="*/ 49012 w 1496901"/>
              <a:gd name="connsiteY1" fmla="*/ 103048 h 2360007"/>
              <a:gd name="connsiteX2" fmla="*/ 486209 w 1496901"/>
              <a:gd name="connsiteY2" fmla="*/ 310178 h 2360007"/>
              <a:gd name="connsiteX3" fmla="*/ 1455855 w 1496901"/>
              <a:gd name="connsiteY3" fmla="*/ 1753473 h 2360007"/>
              <a:gd name="connsiteX4" fmla="*/ 1230112 w 1496901"/>
              <a:gd name="connsiteY4" fmla="*/ 2359958 h 2360007"/>
              <a:gd name="connsiteX5" fmla="*/ 143309 w 1496901"/>
              <a:gd name="connsiteY5" fmla="*/ 1601073 h 2360007"/>
              <a:gd name="connsiteX0" fmla="*/ 156257 w 1543085"/>
              <a:gd name="connsiteY0" fmla="*/ 1601073 h 2344769"/>
              <a:gd name="connsiteX1" fmla="*/ 61960 w 1543085"/>
              <a:gd name="connsiteY1" fmla="*/ 103048 h 2344769"/>
              <a:gd name="connsiteX2" fmla="*/ 499157 w 1543085"/>
              <a:gd name="connsiteY2" fmla="*/ 310178 h 2344769"/>
              <a:gd name="connsiteX3" fmla="*/ 1468803 w 1543085"/>
              <a:gd name="connsiteY3" fmla="*/ 1753473 h 2344769"/>
              <a:gd name="connsiteX4" fmla="*/ 1464040 w 1543085"/>
              <a:gd name="connsiteY4" fmla="*/ 2344718 h 2344769"/>
              <a:gd name="connsiteX5" fmla="*/ 156257 w 1543085"/>
              <a:gd name="connsiteY5" fmla="*/ 1601073 h 2344769"/>
              <a:gd name="connsiteX0" fmla="*/ 156257 w 1543085"/>
              <a:gd name="connsiteY0" fmla="*/ 1601073 h 2344769"/>
              <a:gd name="connsiteX1" fmla="*/ 61960 w 1543085"/>
              <a:gd name="connsiteY1" fmla="*/ 103048 h 2344769"/>
              <a:gd name="connsiteX2" fmla="*/ 499157 w 1543085"/>
              <a:gd name="connsiteY2" fmla="*/ 310178 h 2344769"/>
              <a:gd name="connsiteX3" fmla="*/ 1468803 w 1543085"/>
              <a:gd name="connsiteY3" fmla="*/ 1753473 h 2344769"/>
              <a:gd name="connsiteX4" fmla="*/ 1464040 w 1543085"/>
              <a:gd name="connsiteY4" fmla="*/ 2344718 h 2344769"/>
              <a:gd name="connsiteX5" fmla="*/ 156257 w 1543085"/>
              <a:gd name="connsiteY5" fmla="*/ 1601073 h 2344769"/>
              <a:gd name="connsiteX0" fmla="*/ 156257 w 1584366"/>
              <a:gd name="connsiteY0" fmla="*/ 1601073 h 2344769"/>
              <a:gd name="connsiteX1" fmla="*/ 61960 w 1584366"/>
              <a:gd name="connsiteY1" fmla="*/ 103048 h 2344769"/>
              <a:gd name="connsiteX2" fmla="*/ 499157 w 1584366"/>
              <a:gd name="connsiteY2" fmla="*/ 310178 h 2344769"/>
              <a:gd name="connsiteX3" fmla="*/ 1522143 w 1584366"/>
              <a:gd name="connsiteY3" fmla="*/ 1745853 h 2344769"/>
              <a:gd name="connsiteX4" fmla="*/ 1464040 w 1584366"/>
              <a:gd name="connsiteY4" fmla="*/ 2344718 h 2344769"/>
              <a:gd name="connsiteX5" fmla="*/ 156257 w 1584366"/>
              <a:gd name="connsiteY5" fmla="*/ 1601073 h 2344769"/>
              <a:gd name="connsiteX0" fmla="*/ 156257 w 1584366"/>
              <a:gd name="connsiteY0" fmla="*/ 1601073 h 2344769"/>
              <a:gd name="connsiteX1" fmla="*/ 61960 w 1584366"/>
              <a:gd name="connsiteY1" fmla="*/ 103048 h 2344769"/>
              <a:gd name="connsiteX2" fmla="*/ 499157 w 1584366"/>
              <a:gd name="connsiteY2" fmla="*/ 310178 h 2344769"/>
              <a:gd name="connsiteX3" fmla="*/ 1522143 w 1584366"/>
              <a:gd name="connsiteY3" fmla="*/ 1745853 h 2344769"/>
              <a:gd name="connsiteX4" fmla="*/ 1464040 w 1584366"/>
              <a:gd name="connsiteY4" fmla="*/ 2344718 h 2344769"/>
              <a:gd name="connsiteX5" fmla="*/ 156257 w 1584366"/>
              <a:gd name="connsiteY5" fmla="*/ 1601073 h 2344769"/>
              <a:gd name="connsiteX0" fmla="*/ 156257 w 1522464"/>
              <a:gd name="connsiteY0" fmla="*/ 1601073 h 2344769"/>
              <a:gd name="connsiteX1" fmla="*/ 61960 w 1522464"/>
              <a:gd name="connsiteY1" fmla="*/ 103048 h 2344769"/>
              <a:gd name="connsiteX2" fmla="*/ 499157 w 1522464"/>
              <a:gd name="connsiteY2" fmla="*/ 310178 h 2344769"/>
              <a:gd name="connsiteX3" fmla="*/ 1522143 w 1522464"/>
              <a:gd name="connsiteY3" fmla="*/ 1745853 h 2344769"/>
              <a:gd name="connsiteX4" fmla="*/ 1464040 w 1522464"/>
              <a:gd name="connsiteY4" fmla="*/ 2344718 h 2344769"/>
              <a:gd name="connsiteX5" fmla="*/ 156257 w 1522464"/>
              <a:gd name="connsiteY5" fmla="*/ 1601073 h 2344769"/>
              <a:gd name="connsiteX0" fmla="*/ 156257 w 1522464"/>
              <a:gd name="connsiteY0" fmla="*/ 1601073 h 2344769"/>
              <a:gd name="connsiteX1" fmla="*/ 61960 w 1522464"/>
              <a:gd name="connsiteY1" fmla="*/ 103048 h 2344769"/>
              <a:gd name="connsiteX2" fmla="*/ 499157 w 1522464"/>
              <a:gd name="connsiteY2" fmla="*/ 310178 h 2344769"/>
              <a:gd name="connsiteX3" fmla="*/ 1522143 w 1522464"/>
              <a:gd name="connsiteY3" fmla="*/ 1745853 h 2344769"/>
              <a:gd name="connsiteX4" fmla="*/ 1464040 w 1522464"/>
              <a:gd name="connsiteY4" fmla="*/ 2344718 h 2344769"/>
              <a:gd name="connsiteX5" fmla="*/ 156257 w 1522464"/>
              <a:gd name="connsiteY5" fmla="*/ 1601073 h 2344769"/>
              <a:gd name="connsiteX0" fmla="*/ 156257 w 1465309"/>
              <a:gd name="connsiteY0" fmla="*/ 1601073 h 2344769"/>
              <a:gd name="connsiteX1" fmla="*/ 61960 w 1465309"/>
              <a:gd name="connsiteY1" fmla="*/ 103048 h 2344769"/>
              <a:gd name="connsiteX2" fmla="*/ 499157 w 1465309"/>
              <a:gd name="connsiteY2" fmla="*/ 310178 h 2344769"/>
              <a:gd name="connsiteX3" fmla="*/ 1407843 w 1465309"/>
              <a:gd name="connsiteY3" fmla="*/ 1753473 h 2344769"/>
              <a:gd name="connsiteX4" fmla="*/ 1464040 w 1465309"/>
              <a:gd name="connsiteY4" fmla="*/ 2344718 h 2344769"/>
              <a:gd name="connsiteX5" fmla="*/ 156257 w 1465309"/>
              <a:gd name="connsiteY5" fmla="*/ 1601073 h 2344769"/>
              <a:gd name="connsiteX0" fmla="*/ 156257 w 1465309"/>
              <a:gd name="connsiteY0" fmla="*/ 1555621 h 2299317"/>
              <a:gd name="connsiteX1" fmla="*/ 61960 w 1465309"/>
              <a:gd name="connsiteY1" fmla="*/ 57596 h 2299317"/>
              <a:gd name="connsiteX2" fmla="*/ 499157 w 1465309"/>
              <a:gd name="connsiteY2" fmla="*/ 264726 h 2299317"/>
              <a:gd name="connsiteX3" fmla="*/ 1407843 w 1465309"/>
              <a:gd name="connsiteY3" fmla="*/ 1708021 h 2299317"/>
              <a:gd name="connsiteX4" fmla="*/ 1464040 w 1465309"/>
              <a:gd name="connsiteY4" fmla="*/ 2299266 h 2299317"/>
              <a:gd name="connsiteX5" fmla="*/ 156257 w 1465309"/>
              <a:gd name="connsiteY5" fmla="*/ 1555621 h 2299317"/>
              <a:gd name="connsiteX0" fmla="*/ 158699 w 1467751"/>
              <a:gd name="connsiteY0" fmla="*/ 1556838 h 2300534"/>
              <a:gd name="connsiteX1" fmla="*/ 64402 w 1467751"/>
              <a:gd name="connsiteY1" fmla="*/ 58813 h 2300534"/>
              <a:gd name="connsiteX2" fmla="*/ 539699 w 1467751"/>
              <a:gd name="connsiteY2" fmla="*/ 258323 h 2300534"/>
              <a:gd name="connsiteX3" fmla="*/ 1410285 w 1467751"/>
              <a:gd name="connsiteY3" fmla="*/ 1709238 h 2300534"/>
              <a:gd name="connsiteX4" fmla="*/ 1466482 w 1467751"/>
              <a:gd name="connsiteY4" fmla="*/ 2300483 h 2300534"/>
              <a:gd name="connsiteX5" fmla="*/ 158699 w 1467751"/>
              <a:gd name="connsiteY5" fmla="*/ 1556838 h 2300534"/>
              <a:gd name="connsiteX0" fmla="*/ 158699 w 1467751"/>
              <a:gd name="connsiteY0" fmla="*/ 1556838 h 2300534"/>
              <a:gd name="connsiteX1" fmla="*/ 64402 w 1467751"/>
              <a:gd name="connsiteY1" fmla="*/ 58813 h 2300534"/>
              <a:gd name="connsiteX2" fmla="*/ 539699 w 1467751"/>
              <a:gd name="connsiteY2" fmla="*/ 258323 h 2300534"/>
              <a:gd name="connsiteX3" fmla="*/ 1410285 w 1467751"/>
              <a:gd name="connsiteY3" fmla="*/ 1709238 h 2300534"/>
              <a:gd name="connsiteX4" fmla="*/ 1466482 w 1467751"/>
              <a:gd name="connsiteY4" fmla="*/ 2300483 h 2300534"/>
              <a:gd name="connsiteX5" fmla="*/ 158699 w 1467751"/>
              <a:gd name="connsiteY5" fmla="*/ 1556838 h 2300534"/>
              <a:gd name="connsiteX0" fmla="*/ 158699 w 1467751"/>
              <a:gd name="connsiteY0" fmla="*/ 1571180 h 2314876"/>
              <a:gd name="connsiteX1" fmla="*/ 64402 w 1467751"/>
              <a:gd name="connsiteY1" fmla="*/ 73155 h 2314876"/>
              <a:gd name="connsiteX2" fmla="*/ 539699 w 1467751"/>
              <a:gd name="connsiteY2" fmla="*/ 272665 h 2314876"/>
              <a:gd name="connsiteX3" fmla="*/ 1410285 w 1467751"/>
              <a:gd name="connsiteY3" fmla="*/ 1723580 h 2314876"/>
              <a:gd name="connsiteX4" fmla="*/ 1466482 w 1467751"/>
              <a:gd name="connsiteY4" fmla="*/ 2314825 h 2314876"/>
              <a:gd name="connsiteX5" fmla="*/ 158699 w 1467751"/>
              <a:gd name="connsiteY5" fmla="*/ 1571180 h 2314876"/>
              <a:gd name="connsiteX0" fmla="*/ 161659 w 1470711"/>
              <a:gd name="connsiteY0" fmla="*/ 1503082 h 2246778"/>
              <a:gd name="connsiteX1" fmla="*/ 67362 w 1470711"/>
              <a:gd name="connsiteY1" fmla="*/ 5057 h 2246778"/>
              <a:gd name="connsiteX2" fmla="*/ 542659 w 1470711"/>
              <a:gd name="connsiteY2" fmla="*/ 204567 h 2246778"/>
              <a:gd name="connsiteX3" fmla="*/ 1413245 w 1470711"/>
              <a:gd name="connsiteY3" fmla="*/ 1655482 h 2246778"/>
              <a:gd name="connsiteX4" fmla="*/ 1469442 w 1470711"/>
              <a:gd name="connsiteY4" fmla="*/ 2246727 h 2246778"/>
              <a:gd name="connsiteX5" fmla="*/ 161659 w 1470711"/>
              <a:gd name="connsiteY5" fmla="*/ 1503082 h 2246778"/>
              <a:gd name="connsiteX0" fmla="*/ 161659 w 1470711"/>
              <a:gd name="connsiteY0" fmla="*/ 1503082 h 2246778"/>
              <a:gd name="connsiteX1" fmla="*/ 67362 w 1470711"/>
              <a:gd name="connsiteY1" fmla="*/ 5057 h 2246778"/>
              <a:gd name="connsiteX2" fmla="*/ 542659 w 1470711"/>
              <a:gd name="connsiteY2" fmla="*/ 204567 h 2246778"/>
              <a:gd name="connsiteX3" fmla="*/ 1413245 w 1470711"/>
              <a:gd name="connsiteY3" fmla="*/ 1655482 h 2246778"/>
              <a:gd name="connsiteX4" fmla="*/ 1469442 w 1470711"/>
              <a:gd name="connsiteY4" fmla="*/ 2246727 h 2246778"/>
              <a:gd name="connsiteX5" fmla="*/ 161659 w 1470711"/>
              <a:gd name="connsiteY5" fmla="*/ 1503082 h 2246778"/>
              <a:gd name="connsiteX0" fmla="*/ 161659 w 1470711"/>
              <a:gd name="connsiteY0" fmla="*/ 1498025 h 2241721"/>
              <a:gd name="connsiteX1" fmla="*/ 67362 w 1470711"/>
              <a:gd name="connsiteY1" fmla="*/ 0 h 2241721"/>
              <a:gd name="connsiteX2" fmla="*/ 542659 w 1470711"/>
              <a:gd name="connsiteY2" fmla="*/ 199510 h 2241721"/>
              <a:gd name="connsiteX3" fmla="*/ 1413245 w 1470711"/>
              <a:gd name="connsiteY3" fmla="*/ 1650425 h 2241721"/>
              <a:gd name="connsiteX4" fmla="*/ 1469442 w 1470711"/>
              <a:gd name="connsiteY4" fmla="*/ 2241670 h 2241721"/>
              <a:gd name="connsiteX5" fmla="*/ 161659 w 1470711"/>
              <a:gd name="connsiteY5" fmla="*/ 1498025 h 2241721"/>
              <a:gd name="connsiteX0" fmla="*/ 209083 w 1518135"/>
              <a:gd name="connsiteY0" fmla="*/ 1498025 h 2241785"/>
              <a:gd name="connsiteX1" fmla="*/ 114786 w 1518135"/>
              <a:gd name="connsiteY1" fmla="*/ 0 h 2241785"/>
              <a:gd name="connsiteX2" fmla="*/ 590083 w 1518135"/>
              <a:gd name="connsiteY2" fmla="*/ 199510 h 2241785"/>
              <a:gd name="connsiteX3" fmla="*/ 1460669 w 1518135"/>
              <a:gd name="connsiteY3" fmla="*/ 1650425 h 2241785"/>
              <a:gd name="connsiteX4" fmla="*/ 1516866 w 1518135"/>
              <a:gd name="connsiteY4" fmla="*/ 2241670 h 2241785"/>
              <a:gd name="connsiteX5" fmla="*/ 209083 w 1518135"/>
              <a:gd name="connsiteY5" fmla="*/ 1498025 h 2241785"/>
              <a:gd name="connsiteX0" fmla="*/ 216816 w 1525868"/>
              <a:gd name="connsiteY0" fmla="*/ 1498025 h 2241785"/>
              <a:gd name="connsiteX1" fmla="*/ 122519 w 1525868"/>
              <a:gd name="connsiteY1" fmla="*/ 0 h 2241785"/>
              <a:gd name="connsiteX2" fmla="*/ 597816 w 1525868"/>
              <a:gd name="connsiteY2" fmla="*/ 199510 h 2241785"/>
              <a:gd name="connsiteX3" fmla="*/ 1468402 w 1525868"/>
              <a:gd name="connsiteY3" fmla="*/ 1650425 h 2241785"/>
              <a:gd name="connsiteX4" fmla="*/ 1524599 w 1525868"/>
              <a:gd name="connsiteY4" fmla="*/ 2241670 h 2241785"/>
              <a:gd name="connsiteX5" fmla="*/ 216816 w 1525868"/>
              <a:gd name="connsiteY5" fmla="*/ 1498025 h 2241785"/>
              <a:gd name="connsiteX0" fmla="*/ 216816 w 1525868"/>
              <a:gd name="connsiteY0" fmla="*/ 1498025 h 2241785"/>
              <a:gd name="connsiteX1" fmla="*/ 122519 w 1525868"/>
              <a:gd name="connsiteY1" fmla="*/ 0 h 2241785"/>
              <a:gd name="connsiteX2" fmla="*/ 597816 w 1525868"/>
              <a:gd name="connsiteY2" fmla="*/ 199510 h 2241785"/>
              <a:gd name="connsiteX3" fmla="*/ 1468402 w 1525868"/>
              <a:gd name="connsiteY3" fmla="*/ 1650425 h 2241785"/>
              <a:gd name="connsiteX4" fmla="*/ 1524599 w 1525868"/>
              <a:gd name="connsiteY4" fmla="*/ 2241670 h 2241785"/>
              <a:gd name="connsiteX5" fmla="*/ 216816 w 1525868"/>
              <a:gd name="connsiteY5" fmla="*/ 1498025 h 2241785"/>
              <a:gd name="connsiteX0" fmla="*/ 216816 w 1525868"/>
              <a:gd name="connsiteY0" fmla="*/ 1498025 h 2241785"/>
              <a:gd name="connsiteX1" fmla="*/ 122519 w 1525868"/>
              <a:gd name="connsiteY1" fmla="*/ 0 h 2241785"/>
              <a:gd name="connsiteX2" fmla="*/ 597816 w 1525868"/>
              <a:gd name="connsiteY2" fmla="*/ 199510 h 2241785"/>
              <a:gd name="connsiteX3" fmla="*/ 1468402 w 1525868"/>
              <a:gd name="connsiteY3" fmla="*/ 1650425 h 2241785"/>
              <a:gd name="connsiteX4" fmla="*/ 1524599 w 1525868"/>
              <a:gd name="connsiteY4" fmla="*/ 2241670 h 2241785"/>
              <a:gd name="connsiteX5" fmla="*/ 216816 w 1525868"/>
              <a:gd name="connsiteY5" fmla="*/ 1498025 h 2241785"/>
              <a:gd name="connsiteX0" fmla="*/ 166090 w 1475142"/>
              <a:gd name="connsiteY0" fmla="*/ 1498025 h 2241721"/>
              <a:gd name="connsiteX1" fmla="*/ 79413 w 1475142"/>
              <a:gd name="connsiteY1" fmla="*/ 0 h 2241721"/>
              <a:gd name="connsiteX2" fmla="*/ 547090 w 1475142"/>
              <a:gd name="connsiteY2" fmla="*/ 199510 h 2241721"/>
              <a:gd name="connsiteX3" fmla="*/ 1417676 w 1475142"/>
              <a:gd name="connsiteY3" fmla="*/ 1650425 h 2241721"/>
              <a:gd name="connsiteX4" fmla="*/ 1473873 w 1475142"/>
              <a:gd name="connsiteY4" fmla="*/ 2241670 h 2241721"/>
              <a:gd name="connsiteX5" fmla="*/ 166090 w 1475142"/>
              <a:gd name="connsiteY5" fmla="*/ 1498025 h 2241721"/>
              <a:gd name="connsiteX0" fmla="*/ 216073 w 1525125"/>
              <a:gd name="connsiteY0" fmla="*/ 1498025 h 2241826"/>
              <a:gd name="connsiteX1" fmla="*/ 129396 w 1525125"/>
              <a:gd name="connsiteY1" fmla="*/ 0 h 2241826"/>
              <a:gd name="connsiteX2" fmla="*/ 597073 w 1525125"/>
              <a:gd name="connsiteY2" fmla="*/ 199510 h 2241826"/>
              <a:gd name="connsiteX3" fmla="*/ 1467659 w 1525125"/>
              <a:gd name="connsiteY3" fmla="*/ 1650425 h 2241826"/>
              <a:gd name="connsiteX4" fmla="*/ 1523856 w 1525125"/>
              <a:gd name="connsiteY4" fmla="*/ 2241670 h 2241826"/>
              <a:gd name="connsiteX5" fmla="*/ 216073 w 1525125"/>
              <a:gd name="connsiteY5"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779954 w 1525125"/>
              <a:gd name="connsiteY3" fmla="*/ 92341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414194 w 1525125"/>
              <a:gd name="connsiteY3" fmla="*/ 87007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581834 w 1525125"/>
              <a:gd name="connsiteY3" fmla="*/ 144157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658034 w 1525125"/>
              <a:gd name="connsiteY3" fmla="*/ 114439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658034 w 1525125"/>
              <a:gd name="connsiteY3" fmla="*/ 114439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43859"/>
              <a:gd name="connsiteY0" fmla="*/ 1498025 h 2241826"/>
              <a:gd name="connsiteX1" fmla="*/ 129396 w 1543859"/>
              <a:gd name="connsiteY1" fmla="*/ 0 h 2241826"/>
              <a:gd name="connsiteX2" fmla="*/ 597073 w 1543859"/>
              <a:gd name="connsiteY2" fmla="*/ 199510 h 2241826"/>
              <a:gd name="connsiteX3" fmla="*/ 658034 w 1543859"/>
              <a:gd name="connsiteY3" fmla="*/ 1144391 h 2241826"/>
              <a:gd name="connsiteX4" fmla="*/ 1543859 w 1543859"/>
              <a:gd name="connsiteY4" fmla="*/ 1642805 h 2241826"/>
              <a:gd name="connsiteX5" fmla="*/ 1523856 w 1543859"/>
              <a:gd name="connsiteY5" fmla="*/ 2241670 h 2241826"/>
              <a:gd name="connsiteX6" fmla="*/ 216073 w 1543859"/>
              <a:gd name="connsiteY6" fmla="*/ 1498025 h 2241826"/>
              <a:gd name="connsiteX0" fmla="*/ 216073 w 1543859"/>
              <a:gd name="connsiteY0" fmla="*/ 1498025 h 2241826"/>
              <a:gd name="connsiteX1" fmla="*/ 129396 w 1543859"/>
              <a:gd name="connsiteY1" fmla="*/ 0 h 2241826"/>
              <a:gd name="connsiteX2" fmla="*/ 597073 w 1543859"/>
              <a:gd name="connsiteY2" fmla="*/ 199510 h 2241826"/>
              <a:gd name="connsiteX3" fmla="*/ 658034 w 1543859"/>
              <a:gd name="connsiteY3" fmla="*/ 1144391 h 2241826"/>
              <a:gd name="connsiteX4" fmla="*/ 1543859 w 1543859"/>
              <a:gd name="connsiteY4" fmla="*/ 1642805 h 2241826"/>
              <a:gd name="connsiteX5" fmla="*/ 1523856 w 1543859"/>
              <a:gd name="connsiteY5" fmla="*/ 2241670 h 2241826"/>
              <a:gd name="connsiteX6" fmla="*/ 216073 w 1543859"/>
              <a:gd name="connsiteY6" fmla="*/ 1498025 h 2241826"/>
              <a:gd name="connsiteX0" fmla="*/ 216073 w 1543859"/>
              <a:gd name="connsiteY0" fmla="*/ 1498025 h 2241826"/>
              <a:gd name="connsiteX1" fmla="*/ 129396 w 1543859"/>
              <a:gd name="connsiteY1" fmla="*/ 0 h 2241826"/>
              <a:gd name="connsiteX2" fmla="*/ 597073 w 1543859"/>
              <a:gd name="connsiteY2" fmla="*/ 199510 h 2241826"/>
              <a:gd name="connsiteX3" fmla="*/ 658034 w 1543859"/>
              <a:gd name="connsiteY3" fmla="*/ 1144391 h 2241826"/>
              <a:gd name="connsiteX4" fmla="*/ 1543859 w 1543859"/>
              <a:gd name="connsiteY4" fmla="*/ 1642805 h 2241826"/>
              <a:gd name="connsiteX5" fmla="*/ 1523856 w 1543859"/>
              <a:gd name="connsiteY5" fmla="*/ 2241670 h 2241826"/>
              <a:gd name="connsiteX6" fmla="*/ 216073 w 1543859"/>
              <a:gd name="connsiteY6" fmla="*/ 1498025 h 2241826"/>
              <a:gd name="connsiteX0" fmla="*/ 216073 w 1620940"/>
              <a:gd name="connsiteY0" fmla="*/ 1498025 h 2262606"/>
              <a:gd name="connsiteX1" fmla="*/ 129396 w 1620940"/>
              <a:gd name="connsiteY1" fmla="*/ 0 h 2262606"/>
              <a:gd name="connsiteX2" fmla="*/ 597073 w 1620940"/>
              <a:gd name="connsiteY2" fmla="*/ 199510 h 2262606"/>
              <a:gd name="connsiteX3" fmla="*/ 658034 w 1620940"/>
              <a:gd name="connsiteY3" fmla="*/ 1144391 h 2262606"/>
              <a:gd name="connsiteX4" fmla="*/ 1543859 w 1620940"/>
              <a:gd name="connsiteY4" fmla="*/ 1642805 h 2262606"/>
              <a:gd name="connsiteX5" fmla="*/ 1526714 w 1620940"/>
              <a:gd name="connsiteY5" fmla="*/ 1997831 h 2262606"/>
              <a:gd name="connsiteX6" fmla="*/ 1523856 w 1620940"/>
              <a:gd name="connsiteY6" fmla="*/ 2241670 h 2262606"/>
              <a:gd name="connsiteX7" fmla="*/ 216073 w 1620940"/>
              <a:gd name="connsiteY7" fmla="*/ 1498025 h 2262606"/>
              <a:gd name="connsiteX0" fmla="*/ 216073 w 1671306"/>
              <a:gd name="connsiteY0" fmla="*/ 1498025 h 2242623"/>
              <a:gd name="connsiteX1" fmla="*/ 129396 w 1671306"/>
              <a:gd name="connsiteY1" fmla="*/ 0 h 2242623"/>
              <a:gd name="connsiteX2" fmla="*/ 597073 w 1671306"/>
              <a:gd name="connsiteY2" fmla="*/ 199510 h 2242623"/>
              <a:gd name="connsiteX3" fmla="*/ 658034 w 1671306"/>
              <a:gd name="connsiteY3" fmla="*/ 1144391 h 2242623"/>
              <a:gd name="connsiteX4" fmla="*/ 1543859 w 1671306"/>
              <a:gd name="connsiteY4" fmla="*/ 1642805 h 2242623"/>
              <a:gd name="connsiteX5" fmla="*/ 1523856 w 1671306"/>
              <a:gd name="connsiteY5" fmla="*/ 2241670 h 2242623"/>
              <a:gd name="connsiteX6" fmla="*/ 216073 w 1671306"/>
              <a:gd name="connsiteY6" fmla="*/ 1498025 h 2242623"/>
              <a:gd name="connsiteX0" fmla="*/ 216073 w 1627562"/>
              <a:gd name="connsiteY0" fmla="*/ 1498025 h 2242564"/>
              <a:gd name="connsiteX1" fmla="*/ 129396 w 1627562"/>
              <a:gd name="connsiteY1" fmla="*/ 0 h 2242564"/>
              <a:gd name="connsiteX2" fmla="*/ 597073 w 1627562"/>
              <a:gd name="connsiteY2" fmla="*/ 199510 h 2242564"/>
              <a:gd name="connsiteX3" fmla="*/ 658034 w 1627562"/>
              <a:gd name="connsiteY3" fmla="*/ 1144391 h 2242564"/>
              <a:gd name="connsiteX4" fmla="*/ 1543859 w 1627562"/>
              <a:gd name="connsiteY4" fmla="*/ 1642805 h 2242564"/>
              <a:gd name="connsiteX5" fmla="*/ 1523856 w 1627562"/>
              <a:gd name="connsiteY5" fmla="*/ 2241670 h 2242564"/>
              <a:gd name="connsiteX6" fmla="*/ 216073 w 1627562"/>
              <a:gd name="connsiteY6" fmla="*/ 1498025 h 2242564"/>
              <a:gd name="connsiteX0" fmla="*/ 216073 w 1543859"/>
              <a:gd name="connsiteY0" fmla="*/ 1498025 h 2241670"/>
              <a:gd name="connsiteX1" fmla="*/ 129396 w 1543859"/>
              <a:gd name="connsiteY1" fmla="*/ 0 h 2241670"/>
              <a:gd name="connsiteX2" fmla="*/ 597073 w 1543859"/>
              <a:gd name="connsiteY2" fmla="*/ 199510 h 2241670"/>
              <a:gd name="connsiteX3" fmla="*/ 658034 w 1543859"/>
              <a:gd name="connsiteY3" fmla="*/ 1144391 h 2241670"/>
              <a:gd name="connsiteX4" fmla="*/ 1543859 w 1543859"/>
              <a:gd name="connsiteY4" fmla="*/ 1642805 h 2241670"/>
              <a:gd name="connsiteX5" fmla="*/ 1523856 w 1543859"/>
              <a:gd name="connsiteY5" fmla="*/ 2241670 h 2241670"/>
              <a:gd name="connsiteX6" fmla="*/ 216073 w 1543859"/>
              <a:gd name="connsiteY6" fmla="*/ 1498025 h 2241670"/>
              <a:gd name="connsiteX0" fmla="*/ 166540 w 1496652"/>
              <a:gd name="connsiteY0" fmla="*/ 1498025 h 2234050"/>
              <a:gd name="connsiteX1" fmla="*/ 79863 w 1496652"/>
              <a:gd name="connsiteY1" fmla="*/ 0 h 2234050"/>
              <a:gd name="connsiteX2" fmla="*/ 547540 w 1496652"/>
              <a:gd name="connsiteY2" fmla="*/ 199510 h 2234050"/>
              <a:gd name="connsiteX3" fmla="*/ 608501 w 1496652"/>
              <a:gd name="connsiteY3" fmla="*/ 1144391 h 2234050"/>
              <a:gd name="connsiteX4" fmla="*/ 1494326 w 1496652"/>
              <a:gd name="connsiteY4" fmla="*/ 1642805 h 2234050"/>
              <a:gd name="connsiteX5" fmla="*/ 1481943 w 1496652"/>
              <a:gd name="connsiteY5" fmla="*/ 2234050 h 2234050"/>
              <a:gd name="connsiteX6" fmla="*/ 166540 w 1496652"/>
              <a:gd name="connsiteY6" fmla="*/ 1498025 h 2234050"/>
              <a:gd name="connsiteX0" fmla="*/ 166540 w 1494326"/>
              <a:gd name="connsiteY0" fmla="*/ 1498025 h 2234050"/>
              <a:gd name="connsiteX1" fmla="*/ 79863 w 1494326"/>
              <a:gd name="connsiteY1" fmla="*/ 0 h 2234050"/>
              <a:gd name="connsiteX2" fmla="*/ 547540 w 1494326"/>
              <a:gd name="connsiteY2" fmla="*/ 199510 h 2234050"/>
              <a:gd name="connsiteX3" fmla="*/ 608501 w 1494326"/>
              <a:gd name="connsiteY3" fmla="*/ 1144391 h 2234050"/>
              <a:gd name="connsiteX4" fmla="*/ 1494326 w 1494326"/>
              <a:gd name="connsiteY4" fmla="*/ 1642805 h 2234050"/>
              <a:gd name="connsiteX5" fmla="*/ 1481943 w 1494326"/>
              <a:gd name="connsiteY5" fmla="*/ 2234050 h 2234050"/>
              <a:gd name="connsiteX6" fmla="*/ 166540 w 1494326"/>
              <a:gd name="connsiteY6" fmla="*/ 1498025 h 2234050"/>
              <a:gd name="connsiteX0" fmla="*/ 166540 w 1496652"/>
              <a:gd name="connsiteY0" fmla="*/ 1498025 h 2234050"/>
              <a:gd name="connsiteX1" fmla="*/ 79863 w 1496652"/>
              <a:gd name="connsiteY1" fmla="*/ 0 h 2234050"/>
              <a:gd name="connsiteX2" fmla="*/ 547540 w 1496652"/>
              <a:gd name="connsiteY2" fmla="*/ 199510 h 2234050"/>
              <a:gd name="connsiteX3" fmla="*/ 608501 w 1496652"/>
              <a:gd name="connsiteY3" fmla="*/ 1144391 h 2234050"/>
              <a:gd name="connsiteX4" fmla="*/ 1494326 w 1496652"/>
              <a:gd name="connsiteY4" fmla="*/ 1642805 h 2234050"/>
              <a:gd name="connsiteX5" fmla="*/ 1481943 w 1496652"/>
              <a:gd name="connsiteY5" fmla="*/ 2234050 h 2234050"/>
              <a:gd name="connsiteX6" fmla="*/ 166540 w 1496652"/>
              <a:gd name="connsiteY6" fmla="*/ 1498025 h 2234050"/>
              <a:gd name="connsiteX0" fmla="*/ 166540 w 1490018"/>
              <a:gd name="connsiteY0" fmla="*/ 1498025 h 2234050"/>
              <a:gd name="connsiteX1" fmla="*/ 79863 w 1490018"/>
              <a:gd name="connsiteY1" fmla="*/ 0 h 2234050"/>
              <a:gd name="connsiteX2" fmla="*/ 547540 w 1490018"/>
              <a:gd name="connsiteY2" fmla="*/ 199510 h 2234050"/>
              <a:gd name="connsiteX3" fmla="*/ 608501 w 1490018"/>
              <a:gd name="connsiteY3" fmla="*/ 1144391 h 2234050"/>
              <a:gd name="connsiteX4" fmla="*/ 1471466 w 1490018"/>
              <a:gd name="connsiteY4" fmla="*/ 1612325 h 2234050"/>
              <a:gd name="connsiteX5" fmla="*/ 1481943 w 1490018"/>
              <a:gd name="connsiteY5" fmla="*/ 2234050 h 2234050"/>
              <a:gd name="connsiteX6" fmla="*/ 166540 w 1490018"/>
              <a:gd name="connsiteY6" fmla="*/ 1498025 h 2234050"/>
              <a:gd name="connsiteX0" fmla="*/ 216591 w 1540069"/>
              <a:gd name="connsiteY0" fmla="*/ 1498025 h 2234050"/>
              <a:gd name="connsiteX1" fmla="*/ 129914 w 1540069"/>
              <a:gd name="connsiteY1" fmla="*/ 0 h 2234050"/>
              <a:gd name="connsiteX2" fmla="*/ 597591 w 1540069"/>
              <a:gd name="connsiteY2" fmla="*/ 199510 h 2234050"/>
              <a:gd name="connsiteX3" fmla="*/ 658552 w 1540069"/>
              <a:gd name="connsiteY3" fmla="*/ 1144391 h 2234050"/>
              <a:gd name="connsiteX4" fmla="*/ 1521517 w 1540069"/>
              <a:gd name="connsiteY4" fmla="*/ 1612325 h 2234050"/>
              <a:gd name="connsiteX5" fmla="*/ 1531994 w 1540069"/>
              <a:gd name="connsiteY5" fmla="*/ 2234050 h 2234050"/>
              <a:gd name="connsiteX6" fmla="*/ 216591 w 1540069"/>
              <a:gd name="connsiteY6" fmla="*/ 1498025 h 2234050"/>
              <a:gd name="connsiteX0" fmla="*/ 208715 w 1551243"/>
              <a:gd name="connsiteY0" fmla="*/ 1510838 h 2234050"/>
              <a:gd name="connsiteX1" fmla="*/ 141088 w 1551243"/>
              <a:gd name="connsiteY1" fmla="*/ 0 h 2234050"/>
              <a:gd name="connsiteX2" fmla="*/ 608765 w 1551243"/>
              <a:gd name="connsiteY2" fmla="*/ 199510 h 2234050"/>
              <a:gd name="connsiteX3" fmla="*/ 669726 w 1551243"/>
              <a:gd name="connsiteY3" fmla="*/ 1144391 h 2234050"/>
              <a:gd name="connsiteX4" fmla="*/ 1532691 w 1551243"/>
              <a:gd name="connsiteY4" fmla="*/ 1612325 h 2234050"/>
              <a:gd name="connsiteX5" fmla="*/ 1543168 w 1551243"/>
              <a:gd name="connsiteY5" fmla="*/ 2234050 h 2234050"/>
              <a:gd name="connsiteX6" fmla="*/ 208715 w 1551243"/>
              <a:gd name="connsiteY6" fmla="*/ 1510838 h 223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1243" h="2234050">
                <a:moveTo>
                  <a:pt x="208715" y="1510838"/>
                </a:moveTo>
                <a:cubicBezTo>
                  <a:pt x="-154505" y="917516"/>
                  <a:pt x="47108" y="33539"/>
                  <a:pt x="141088" y="0"/>
                </a:cubicBezTo>
                <a:cubicBezTo>
                  <a:pt x="341748" y="88381"/>
                  <a:pt x="435251" y="122559"/>
                  <a:pt x="608765" y="199510"/>
                </a:cubicBezTo>
                <a:cubicBezTo>
                  <a:pt x="765451" y="344522"/>
                  <a:pt x="524628" y="902572"/>
                  <a:pt x="669726" y="1144391"/>
                </a:cubicBezTo>
                <a:cubicBezTo>
                  <a:pt x="822444" y="1294770"/>
                  <a:pt x="1037867" y="1277045"/>
                  <a:pt x="1532691" y="1612325"/>
                </a:cubicBezTo>
                <a:cubicBezTo>
                  <a:pt x="1532215" y="1764725"/>
                  <a:pt x="1566346" y="1861940"/>
                  <a:pt x="1543168" y="2234050"/>
                </a:cubicBezTo>
                <a:cubicBezTo>
                  <a:pt x="1321870" y="2209920"/>
                  <a:pt x="571935" y="2104160"/>
                  <a:pt x="208715" y="1510838"/>
                </a:cubicBezTo>
                <a:close/>
              </a:path>
            </a:pathLst>
          </a:custGeom>
          <a:solidFill>
            <a:srgbClr val="0070C0"/>
          </a:solidFill>
          <a:ln w="9525" cap="flat" cmpd="sng" algn="ctr">
            <a:solidFill>
              <a:srgbClr val="FFFFFF"/>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US" sz="1200" b="1" i="1" u="none" strike="noStrike" kern="0" cap="none" spc="0" normalizeH="0" baseline="0" noProof="0" smtClean="0">
              <a:ln>
                <a:noFill/>
              </a:ln>
              <a:solidFill>
                <a:srgbClr val="3A4972"/>
              </a:solidFill>
              <a:effectLst/>
              <a:uLnTx/>
              <a:uFillTx/>
              <a:latin typeface="Century Gothic" pitchFamily="34" charset="0"/>
              <a:cs typeface="Arial"/>
            </a:endParaRPr>
          </a:p>
        </p:txBody>
      </p:sp>
      <p:cxnSp>
        <p:nvCxnSpPr>
          <p:cNvPr id="86" name="Straight Connector 85"/>
          <p:cNvCxnSpPr>
            <a:stCxn id="84" idx="1"/>
          </p:cNvCxnSpPr>
          <p:nvPr/>
        </p:nvCxnSpPr>
        <p:spPr bwMode="auto">
          <a:xfrm flipH="1">
            <a:off x="5002334" y="2493807"/>
            <a:ext cx="389991" cy="212354"/>
          </a:xfrm>
          <a:prstGeom prst="line">
            <a:avLst/>
          </a:prstGeom>
          <a:solidFill>
            <a:srgbClr val="8BCBE6"/>
          </a:solidFill>
          <a:ln w="889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Oval 30"/>
          <p:cNvSpPr/>
          <p:nvPr/>
        </p:nvSpPr>
        <p:spPr bwMode="auto">
          <a:xfrm>
            <a:off x="3200400" y="2587851"/>
            <a:ext cx="1155052" cy="1584099"/>
          </a:xfrm>
          <a:custGeom>
            <a:avLst/>
            <a:gdLst>
              <a:gd name="connsiteX0" fmla="*/ 0 w 2447925"/>
              <a:gd name="connsiteY0" fmla="*/ 1315145 h 2630290"/>
              <a:gd name="connsiteX1" fmla="*/ 1223963 w 2447925"/>
              <a:gd name="connsiteY1" fmla="*/ 0 h 2630290"/>
              <a:gd name="connsiteX2" fmla="*/ 2447926 w 2447925"/>
              <a:gd name="connsiteY2" fmla="*/ 1315145 h 2630290"/>
              <a:gd name="connsiteX3" fmla="*/ 1223963 w 2447925"/>
              <a:gd name="connsiteY3" fmla="*/ 2630290 h 2630290"/>
              <a:gd name="connsiteX4" fmla="*/ 0 w 2447925"/>
              <a:gd name="connsiteY4" fmla="*/ 1315145 h 2630290"/>
              <a:gd name="connsiteX0" fmla="*/ 0 w 1678306"/>
              <a:gd name="connsiteY0" fmla="*/ 1317009 h 2635069"/>
              <a:gd name="connsiteX1" fmla="*/ 1223963 w 1678306"/>
              <a:gd name="connsiteY1" fmla="*/ 1864 h 2635069"/>
              <a:gd name="connsiteX2" fmla="*/ 1678306 w 1678306"/>
              <a:gd name="connsiteY2" fmla="*/ 1560849 h 2635069"/>
              <a:gd name="connsiteX3" fmla="*/ 1223963 w 1678306"/>
              <a:gd name="connsiteY3" fmla="*/ 2632154 h 2635069"/>
              <a:gd name="connsiteX4" fmla="*/ 0 w 1678306"/>
              <a:gd name="connsiteY4" fmla="*/ 1317009 h 2635069"/>
              <a:gd name="connsiteX0" fmla="*/ 0 w 2013586"/>
              <a:gd name="connsiteY0" fmla="*/ 1323022 h 2661573"/>
              <a:gd name="connsiteX1" fmla="*/ 1223963 w 2013586"/>
              <a:gd name="connsiteY1" fmla="*/ 7877 h 2661573"/>
              <a:gd name="connsiteX2" fmla="*/ 2013586 w 2013586"/>
              <a:gd name="connsiteY2" fmla="*/ 1856422 h 2661573"/>
              <a:gd name="connsiteX3" fmla="*/ 1223963 w 2013586"/>
              <a:gd name="connsiteY3" fmla="*/ 2638167 h 2661573"/>
              <a:gd name="connsiteX4" fmla="*/ 0 w 2013586"/>
              <a:gd name="connsiteY4" fmla="*/ 1323022 h 2661573"/>
              <a:gd name="connsiteX0" fmla="*/ 11927 w 2182476"/>
              <a:gd name="connsiteY0" fmla="*/ 1320716 h 2488162"/>
              <a:gd name="connsiteX1" fmla="*/ 1235890 w 2182476"/>
              <a:gd name="connsiteY1" fmla="*/ 5571 h 2488162"/>
              <a:gd name="connsiteX2" fmla="*/ 2025513 w 2182476"/>
              <a:gd name="connsiteY2" fmla="*/ 1854116 h 2488162"/>
              <a:gd name="connsiteX3" fmla="*/ 2035990 w 2182476"/>
              <a:gd name="connsiteY3" fmla="*/ 2437741 h 2488162"/>
              <a:gd name="connsiteX4" fmla="*/ 11927 w 2182476"/>
              <a:gd name="connsiteY4" fmla="*/ 1320716 h 2488162"/>
              <a:gd name="connsiteX0" fmla="*/ 30457 w 1317118"/>
              <a:gd name="connsiteY0" fmla="*/ 1764831 h 2449737"/>
              <a:gd name="connsiteX1" fmla="*/ 431460 w 1317118"/>
              <a:gd name="connsiteY1" fmla="*/ 106 h 2449737"/>
              <a:gd name="connsiteX2" fmla="*/ 1221083 w 1317118"/>
              <a:gd name="connsiteY2" fmla="*/ 1848651 h 2449737"/>
              <a:gd name="connsiteX3" fmla="*/ 1231560 w 1317118"/>
              <a:gd name="connsiteY3" fmla="*/ 2432276 h 2449737"/>
              <a:gd name="connsiteX4" fmla="*/ 30457 w 1317118"/>
              <a:gd name="connsiteY4" fmla="*/ 1764831 h 2449737"/>
              <a:gd name="connsiteX0" fmla="*/ 24803 w 1442407"/>
              <a:gd name="connsiteY0" fmla="*/ 1696507 h 2455001"/>
              <a:gd name="connsiteX1" fmla="*/ 547726 w 1442407"/>
              <a:gd name="connsiteY1" fmla="*/ 362 h 2455001"/>
              <a:gd name="connsiteX2" fmla="*/ 1337349 w 1442407"/>
              <a:gd name="connsiteY2" fmla="*/ 1848907 h 2455001"/>
              <a:gd name="connsiteX3" fmla="*/ 1347826 w 1442407"/>
              <a:gd name="connsiteY3" fmla="*/ 2432532 h 2455001"/>
              <a:gd name="connsiteX4" fmla="*/ 24803 w 1442407"/>
              <a:gd name="connsiteY4" fmla="*/ 1696507 h 2455001"/>
              <a:gd name="connsiteX0" fmla="*/ 208339 w 1625943"/>
              <a:gd name="connsiteY0" fmla="*/ 1513675 h 2272169"/>
              <a:gd name="connsiteX1" fmla="*/ 136902 w 1625943"/>
              <a:gd name="connsiteY1" fmla="*/ 410 h 2272169"/>
              <a:gd name="connsiteX2" fmla="*/ 1520885 w 1625943"/>
              <a:gd name="connsiteY2" fmla="*/ 1666075 h 2272169"/>
              <a:gd name="connsiteX3" fmla="*/ 1531362 w 1625943"/>
              <a:gd name="connsiteY3" fmla="*/ 2249700 h 2272169"/>
              <a:gd name="connsiteX4" fmla="*/ 208339 w 1625943"/>
              <a:gd name="connsiteY4" fmla="*/ 1513675 h 2272169"/>
              <a:gd name="connsiteX0" fmla="*/ 144636 w 1607120"/>
              <a:gd name="connsiteY0" fmla="*/ 1613029 h 2350690"/>
              <a:gd name="connsiteX1" fmla="*/ 73199 w 1607120"/>
              <a:gd name="connsiteY1" fmla="*/ 99764 h 2350690"/>
              <a:gd name="connsiteX2" fmla="*/ 487536 w 1607120"/>
              <a:gd name="connsiteY2" fmla="*/ 322134 h 2350690"/>
              <a:gd name="connsiteX3" fmla="*/ 1457182 w 1607120"/>
              <a:gd name="connsiteY3" fmla="*/ 1765429 h 2350690"/>
              <a:gd name="connsiteX4" fmla="*/ 1467659 w 1607120"/>
              <a:gd name="connsiteY4" fmla="*/ 2349054 h 2350690"/>
              <a:gd name="connsiteX5" fmla="*/ 144636 w 1607120"/>
              <a:gd name="connsiteY5" fmla="*/ 1613029 h 2350690"/>
              <a:gd name="connsiteX0" fmla="*/ 144636 w 1607120"/>
              <a:gd name="connsiteY0" fmla="*/ 1548635 h 2286296"/>
              <a:gd name="connsiteX1" fmla="*/ 73199 w 1607120"/>
              <a:gd name="connsiteY1" fmla="*/ 126810 h 2286296"/>
              <a:gd name="connsiteX2" fmla="*/ 487536 w 1607120"/>
              <a:gd name="connsiteY2" fmla="*/ 257740 h 2286296"/>
              <a:gd name="connsiteX3" fmla="*/ 1457182 w 1607120"/>
              <a:gd name="connsiteY3" fmla="*/ 1701035 h 2286296"/>
              <a:gd name="connsiteX4" fmla="*/ 1467659 w 1607120"/>
              <a:gd name="connsiteY4" fmla="*/ 2284660 h 2286296"/>
              <a:gd name="connsiteX5" fmla="*/ 144636 w 1607120"/>
              <a:gd name="connsiteY5" fmla="*/ 1548635 h 2286296"/>
              <a:gd name="connsiteX0" fmla="*/ 157191 w 1619675"/>
              <a:gd name="connsiteY0" fmla="*/ 1601638 h 2339299"/>
              <a:gd name="connsiteX1" fmla="*/ 62894 w 1619675"/>
              <a:gd name="connsiteY1" fmla="*/ 103613 h 2339299"/>
              <a:gd name="connsiteX2" fmla="*/ 500091 w 1619675"/>
              <a:gd name="connsiteY2" fmla="*/ 310743 h 2339299"/>
              <a:gd name="connsiteX3" fmla="*/ 1469737 w 1619675"/>
              <a:gd name="connsiteY3" fmla="*/ 1754038 h 2339299"/>
              <a:gd name="connsiteX4" fmla="*/ 1480214 w 1619675"/>
              <a:gd name="connsiteY4" fmla="*/ 2337663 h 2339299"/>
              <a:gd name="connsiteX5" fmla="*/ 157191 w 1619675"/>
              <a:gd name="connsiteY5" fmla="*/ 1601638 h 2339299"/>
              <a:gd name="connsiteX0" fmla="*/ 146803 w 1609287"/>
              <a:gd name="connsiteY0" fmla="*/ 1550056 h 2287717"/>
              <a:gd name="connsiteX1" fmla="*/ 52506 w 1609287"/>
              <a:gd name="connsiteY1" fmla="*/ 52031 h 2287717"/>
              <a:gd name="connsiteX2" fmla="*/ 322063 w 1609287"/>
              <a:gd name="connsiteY2" fmla="*/ 335362 h 2287717"/>
              <a:gd name="connsiteX3" fmla="*/ 489703 w 1609287"/>
              <a:gd name="connsiteY3" fmla="*/ 259161 h 2287717"/>
              <a:gd name="connsiteX4" fmla="*/ 1459349 w 1609287"/>
              <a:gd name="connsiteY4" fmla="*/ 1702456 h 2287717"/>
              <a:gd name="connsiteX5" fmla="*/ 1469826 w 1609287"/>
              <a:gd name="connsiteY5" fmla="*/ 2286081 h 2287717"/>
              <a:gd name="connsiteX6" fmla="*/ 146803 w 1609287"/>
              <a:gd name="connsiteY6" fmla="*/ 1550056 h 2287717"/>
              <a:gd name="connsiteX0" fmla="*/ 157191 w 1619675"/>
              <a:gd name="connsiteY0" fmla="*/ 1601073 h 2338734"/>
              <a:gd name="connsiteX1" fmla="*/ 62894 w 1619675"/>
              <a:gd name="connsiteY1" fmla="*/ 103048 h 2338734"/>
              <a:gd name="connsiteX2" fmla="*/ 500091 w 1619675"/>
              <a:gd name="connsiteY2" fmla="*/ 310178 h 2338734"/>
              <a:gd name="connsiteX3" fmla="*/ 1469737 w 1619675"/>
              <a:gd name="connsiteY3" fmla="*/ 1753473 h 2338734"/>
              <a:gd name="connsiteX4" fmla="*/ 1480214 w 1619675"/>
              <a:gd name="connsiteY4" fmla="*/ 2337098 h 2338734"/>
              <a:gd name="connsiteX5" fmla="*/ 157191 w 1619675"/>
              <a:gd name="connsiteY5" fmla="*/ 1601073 h 2338734"/>
              <a:gd name="connsiteX0" fmla="*/ 157191 w 1548337"/>
              <a:gd name="connsiteY0" fmla="*/ 1601073 h 2337149"/>
              <a:gd name="connsiteX1" fmla="*/ 62894 w 1548337"/>
              <a:gd name="connsiteY1" fmla="*/ 103048 h 2337149"/>
              <a:gd name="connsiteX2" fmla="*/ 500091 w 1548337"/>
              <a:gd name="connsiteY2" fmla="*/ 310178 h 2337149"/>
              <a:gd name="connsiteX3" fmla="*/ 1469737 w 1548337"/>
              <a:gd name="connsiteY3" fmla="*/ 1753473 h 2337149"/>
              <a:gd name="connsiteX4" fmla="*/ 1480214 w 1548337"/>
              <a:gd name="connsiteY4" fmla="*/ 2337098 h 2337149"/>
              <a:gd name="connsiteX5" fmla="*/ 157191 w 1548337"/>
              <a:gd name="connsiteY5" fmla="*/ 1601073 h 2337149"/>
              <a:gd name="connsiteX0" fmla="*/ 157191 w 1548337"/>
              <a:gd name="connsiteY0" fmla="*/ 1601073 h 2337149"/>
              <a:gd name="connsiteX1" fmla="*/ 62894 w 1548337"/>
              <a:gd name="connsiteY1" fmla="*/ 103048 h 2337149"/>
              <a:gd name="connsiteX2" fmla="*/ 500091 w 1548337"/>
              <a:gd name="connsiteY2" fmla="*/ 310178 h 2337149"/>
              <a:gd name="connsiteX3" fmla="*/ 1469737 w 1548337"/>
              <a:gd name="connsiteY3" fmla="*/ 1753473 h 2337149"/>
              <a:gd name="connsiteX4" fmla="*/ 1480214 w 1548337"/>
              <a:gd name="connsiteY4" fmla="*/ 2337098 h 2337149"/>
              <a:gd name="connsiteX5" fmla="*/ 157191 w 1548337"/>
              <a:gd name="connsiteY5" fmla="*/ 1601073 h 2337149"/>
              <a:gd name="connsiteX0" fmla="*/ 163850 w 1605344"/>
              <a:gd name="connsiteY0" fmla="*/ 1601073 h 2474297"/>
              <a:gd name="connsiteX1" fmla="*/ 69553 w 1605344"/>
              <a:gd name="connsiteY1" fmla="*/ 103048 h 2474297"/>
              <a:gd name="connsiteX2" fmla="*/ 506750 w 1605344"/>
              <a:gd name="connsiteY2" fmla="*/ 310178 h 2474297"/>
              <a:gd name="connsiteX3" fmla="*/ 1476396 w 1605344"/>
              <a:gd name="connsiteY3" fmla="*/ 1753473 h 2474297"/>
              <a:gd name="connsiteX4" fmla="*/ 1593553 w 1605344"/>
              <a:gd name="connsiteY4" fmla="*/ 2474258 h 2474297"/>
              <a:gd name="connsiteX5" fmla="*/ 163850 w 1605344"/>
              <a:gd name="connsiteY5" fmla="*/ 1601073 h 2474297"/>
              <a:gd name="connsiteX0" fmla="*/ 163850 w 1605344"/>
              <a:gd name="connsiteY0" fmla="*/ 1601073 h 2474297"/>
              <a:gd name="connsiteX1" fmla="*/ 69553 w 1605344"/>
              <a:gd name="connsiteY1" fmla="*/ 103048 h 2474297"/>
              <a:gd name="connsiteX2" fmla="*/ 506750 w 1605344"/>
              <a:gd name="connsiteY2" fmla="*/ 310178 h 2474297"/>
              <a:gd name="connsiteX3" fmla="*/ 1476396 w 1605344"/>
              <a:gd name="connsiteY3" fmla="*/ 1753473 h 2474297"/>
              <a:gd name="connsiteX4" fmla="*/ 1593553 w 1605344"/>
              <a:gd name="connsiteY4" fmla="*/ 2474258 h 2474297"/>
              <a:gd name="connsiteX5" fmla="*/ 163850 w 1605344"/>
              <a:gd name="connsiteY5" fmla="*/ 1601073 h 2474297"/>
              <a:gd name="connsiteX0" fmla="*/ 163850 w 1605344"/>
              <a:gd name="connsiteY0" fmla="*/ 1601073 h 2474297"/>
              <a:gd name="connsiteX1" fmla="*/ 69553 w 1605344"/>
              <a:gd name="connsiteY1" fmla="*/ 103048 h 2474297"/>
              <a:gd name="connsiteX2" fmla="*/ 506750 w 1605344"/>
              <a:gd name="connsiteY2" fmla="*/ 310178 h 2474297"/>
              <a:gd name="connsiteX3" fmla="*/ 1476396 w 1605344"/>
              <a:gd name="connsiteY3" fmla="*/ 1753473 h 2474297"/>
              <a:gd name="connsiteX4" fmla="*/ 1593553 w 1605344"/>
              <a:gd name="connsiteY4" fmla="*/ 2474258 h 2474297"/>
              <a:gd name="connsiteX5" fmla="*/ 163850 w 1605344"/>
              <a:gd name="connsiteY5" fmla="*/ 1601073 h 2474297"/>
              <a:gd name="connsiteX0" fmla="*/ 143309 w 1496901"/>
              <a:gd name="connsiteY0" fmla="*/ 1601073 h 2360007"/>
              <a:gd name="connsiteX1" fmla="*/ 49012 w 1496901"/>
              <a:gd name="connsiteY1" fmla="*/ 103048 h 2360007"/>
              <a:gd name="connsiteX2" fmla="*/ 486209 w 1496901"/>
              <a:gd name="connsiteY2" fmla="*/ 310178 h 2360007"/>
              <a:gd name="connsiteX3" fmla="*/ 1455855 w 1496901"/>
              <a:gd name="connsiteY3" fmla="*/ 1753473 h 2360007"/>
              <a:gd name="connsiteX4" fmla="*/ 1230112 w 1496901"/>
              <a:gd name="connsiteY4" fmla="*/ 2359958 h 2360007"/>
              <a:gd name="connsiteX5" fmla="*/ 143309 w 1496901"/>
              <a:gd name="connsiteY5" fmla="*/ 1601073 h 2360007"/>
              <a:gd name="connsiteX0" fmla="*/ 156257 w 1543085"/>
              <a:gd name="connsiteY0" fmla="*/ 1601073 h 2344769"/>
              <a:gd name="connsiteX1" fmla="*/ 61960 w 1543085"/>
              <a:gd name="connsiteY1" fmla="*/ 103048 h 2344769"/>
              <a:gd name="connsiteX2" fmla="*/ 499157 w 1543085"/>
              <a:gd name="connsiteY2" fmla="*/ 310178 h 2344769"/>
              <a:gd name="connsiteX3" fmla="*/ 1468803 w 1543085"/>
              <a:gd name="connsiteY3" fmla="*/ 1753473 h 2344769"/>
              <a:gd name="connsiteX4" fmla="*/ 1464040 w 1543085"/>
              <a:gd name="connsiteY4" fmla="*/ 2344718 h 2344769"/>
              <a:gd name="connsiteX5" fmla="*/ 156257 w 1543085"/>
              <a:gd name="connsiteY5" fmla="*/ 1601073 h 2344769"/>
              <a:gd name="connsiteX0" fmla="*/ 156257 w 1543085"/>
              <a:gd name="connsiteY0" fmla="*/ 1601073 h 2344769"/>
              <a:gd name="connsiteX1" fmla="*/ 61960 w 1543085"/>
              <a:gd name="connsiteY1" fmla="*/ 103048 h 2344769"/>
              <a:gd name="connsiteX2" fmla="*/ 499157 w 1543085"/>
              <a:gd name="connsiteY2" fmla="*/ 310178 h 2344769"/>
              <a:gd name="connsiteX3" fmla="*/ 1468803 w 1543085"/>
              <a:gd name="connsiteY3" fmla="*/ 1753473 h 2344769"/>
              <a:gd name="connsiteX4" fmla="*/ 1464040 w 1543085"/>
              <a:gd name="connsiteY4" fmla="*/ 2344718 h 2344769"/>
              <a:gd name="connsiteX5" fmla="*/ 156257 w 1543085"/>
              <a:gd name="connsiteY5" fmla="*/ 1601073 h 2344769"/>
              <a:gd name="connsiteX0" fmla="*/ 156257 w 1584366"/>
              <a:gd name="connsiteY0" fmla="*/ 1601073 h 2344769"/>
              <a:gd name="connsiteX1" fmla="*/ 61960 w 1584366"/>
              <a:gd name="connsiteY1" fmla="*/ 103048 h 2344769"/>
              <a:gd name="connsiteX2" fmla="*/ 499157 w 1584366"/>
              <a:gd name="connsiteY2" fmla="*/ 310178 h 2344769"/>
              <a:gd name="connsiteX3" fmla="*/ 1522143 w 1584366"/>
              <a:gd name="connsiteY3" fmla="*/ 1745853 h 2344769"/>
              <a:gd name="connsiteX4" fmla="*/ 1464040 w 1584366"/>
              <a:gd name="connsiteY4" fmla="*/ 2344718 h 2344769"/>
              <a:gd name="connsiteX5" fmla="*/ 156257 w 1584366"/>
              <a:gd name="connsiteY5" fmla="*/ 1601073 h 2344769"/>
              <a:gd name="connsiteX0" fmla="*/ 156257 w 1584366"/>
              <a:gd name="connsiteY0" fmla="*/ 1601073 h 2344769"/>
              <a:gd name="connsiteX1" fmla="*/ 61960 w 1584366"/>
              <a:gd name="connsiteY1" fmla="*/ 103048 h 2344769"/>
              <a:gd name="connsiteX2" fmla="*/ 499157 w 1584366"/>
              <a:gd name="connsiteY2" fmla="*/ 310178 h 2344769"/>
              <a:gd name="connsiteX3" fmla="*/ 1522143 w 1584366"/>
              <a:gd name="connsiteY3" fmla="*/ 1745853 h 2344769"/>
              <a:gd name="connsiteX4" fmla="*/ 1464040 w 1584366"/>
              <a:gd name="connsiteY4" fmla="*/ 2344718 h 2344769"/>
              <a:gd name="connsiteX5" fmla="*/ 156257 w 1584366"/>
              <a:gd name="connsiteY5" fmla="*/ 1601073 h 2344769"/>
              <a:gd name="connsiteX0" fmla="*/ 156257 w 1522464"/>
              <a:gd name="connsiteY0" fmla="*/ 1601073 h 2344769"/>
              <a:gd name="connsiteX1" fmla="*/ 61960 w 1522464"/>
              <a:gd name="connsiteY1" fmla="*/ 103048 h 2344769"/>
              <a:gd name="connsiteX2" fmla="*/ 499157 w 1522464"/>
              <a:gd name="connsiteY2" fmla="*/ 310178 h 2344769"/>
              <a:gd name="connsiteX3" fmla="*/ 1522143 w 1522464"/>
              <a:gd name="connsiteY3" fmla="*/ 1745853 h 2344769"/>
              <a:gd name="connsiteX4" fmla="*/ 1464040 w 1522464"/>
              <a:gd name="connsiteY4" fmla="*/ 2344718 h 2344769"/>
              <a:gd name="connsiteX5" fmla="*/ 156257 w 1522464"/>
              <a:gd name="connsiteY5" fmla="*/ 1601073 h 2344769"/>
              <a:gd name="connsiteX0" fmla="*/ 156257 w 1522464"/>
              <a:gd name="connsiteY0" fmla="*/ 1601073 h 2344769"/>
              <a:gd name="connsiteX1" fmla="*/ 61960 w 1522464"/>
              <a:gd name="connsiteY1" fmla="*/ 103048 h 2344769"/>
              <a:gd name="connsiteX2" fmla="*/ 499157 w 1522464"/>
              <a:gd name="connsiteY2" fmla="*/ 310178 h 2344769"/>
              <a:gd name="connsiteX3" fmla="*/ 1522143 w 1522464"/>
              <a:gd name="connsiteY3" fmla="*/ 1745853 h 2344769"/>
              <a:gd name="connsiteX4" fmla="*/ 1464040 w 1522464"/>
              <a:gd name="connsiteY4" fmla="*/ 2344718 h 2344769"/>
              <a:gd name="connsiteX5" fmla="*/ 156257 w 1522464"/>
              <a:gd name="connsiteY5" fmla="*/ 1601073 h 2344769"/>
              <a:gd name="connsiteX0" fmla="*/ 156257 w 1465309"/>
              <a:gd name="connsiteY0" fmla="*/ 1601073 h 2344769"/>
              <a:gd name="connsiteX1" fmla="*/ 61960 w 1465309"/>
              <a:gd name="connsiteY1" fmla="*/ 103048 h 2344769"/>
              <a:gd name="connsiteX2" fmla="*/ 499157 w 1465309"/>
              <a:gd name="connsiteY2" fmla="*/ 310178 h 2344769"/>
              <a:gd name="connsiteX3" fmla="*/ 1407843 w 1465309"/>
              <a:gd name="connsiteY3" fmla="*/ 1753473 h 2344769"/>
              <a:gd name="connsiteX4" fmla="*/ 1464040 w 1465309"/>
              <a:gd name="connsiteY4" fmla="*/ 2344718 h 2344769"/>
              <a:gd name="connsiteX5" fmla="*/ 156257 w 1465309"/>
              <a:gd name="connsiteY5" fmla="*/ 1601073 h 2344769"/>
              <a:gd name="connsiteX0" fmla="*/ 156257 w 1465309"/>
              <a:gd name="connsiteY0" fmla="*/ 1555621 h 2299317"/>
              <a:gd name="connsiteX1" fmla="*/ 61960 w 1465309"/>
              <a:gd name="connsiteY1" fmla="*/ 57596 h 2299317"/>
              <a:gd name="connsiteX2" fmla="*/ 499157 w 1465309"/>
              <a:gd name="connsiteY2" fmla="*/ 264726 h 2299317"/>
              <a:gd name="connsiteX3" fmla="*/ 1407843 w 1465309"/>
              <a:gd name="connsiteY3" fmla="*/ 1708021 h 2299317"/>
              <a:gd name="connsiteX4" fmla="*/ 1464040 w 1465309"/>
              <a:gd name="connsiteY4" fmla="*/ 2299266 h 2299317"/>
              <a:gd name="connsiteX5" fmla="*/ 156257 w 1465309"/>
              <a:gd name="connsiteY5" fmla="*/ 1555621 h 2299317"/>
              <a:gd name="connsiteX0" fmla="*/ 158699 w 1467751"/>
              <a:gd name="connsiteY0" fmla="*/ 1556838 h 2300534"/>
              <a:gd name="connsiteX1" fmla="*/ 64402 w 1467751"/>
              <a:gd name="connsiteY1" fmla="*/ 58813 h 2300534"/>
              <a:gd name="connsiteX2" fmla="*/ 539699 w 1467751"/>
              <a:gd name="connsiteY2" fmla="*/ 258323 h 2300534"/>
              <a:gd name="connsiteX3" fmla="*/ 1410285 w 1467751"/>
              <a:gd name="connsiteY3" fmla="*/ 1709238 h 2300534"/>
              <a:gd name="connsiteX4" fmla="*/ 1466482 w 1467751"/>
              <a:gd name="connsiteY4" fmla="*/ 2300483 h 2300534"/>
              <a:gd name="connsiteX5" fmla="*/ 158699 w 1467751"/>
              <a:gd name="connsiteY5" fmla="*/ 1556838 h 2300534"/>
              <a:gd name="connsiteX0" fmla="*/ 158699 w 1467751"/>
              <a:gd name="connsiteY0" fmla="*/ 1556838 h 2300534"/>
              <a:gd name="connsiteX1" fmla="*/ 64402 w 1467751"/>
              <a:gd name="connsiteY1" fmla="*/ 58813 h 2300534"/>
              <a:gd name="connsiteX2" fmla="*/ 539699 w 1467751"/>
              <a:gd name="connsiteY2" fmla="*/ 258323 h 2300534"/>
              <a:gd name="connsiteX3" fmla="*/ 1410285 w 1467751"/>
              <a:gd name="connsiteY3" fmla="*/ 1709238 h 2300534"/>
              <a:gd name="connsiteX4" fmla="*/ 1466482 w 1467751"/>
              <a:gd name="connsiteY4" fmla="*/ 2300483 h 2300534"/>
              <a:gd name="connsiteX5" fmla="*/ 158699 w 1467751"/>
              <a:gd name="connsiteY5" fmla="*/ 1556838 h 2300534"/>
              <a:gd name="connsiteX0" fmla="*/ 158699 w 1467751"/>
              <a:gd name="connsiteY0" fmla="*/ 1571180 h 2314876"/>
              <a:gd name="connsiteX1" fmla="*/ 64402 w 1467751"/>
              <a:gd name="connsiteY1" fmla="*/ 73155 h 2314876"/>
              <a:gd name="connsiteX2" fmla="*/ 539699 w 1467751"/>
              <a:gd name="connsiteY2" fmla="*/ 272665 h 2314876"/>
              <a:gd name="connsiteX3" fmla="*/ 1410285 w 1467751"/>
              <a:gd name="connsiteY3" fmla="*/ 1723580 h 2314876"/>
              <a:gd name="connsiteX4" fmla="*/ 1466482 w 1467751"/>
              <a:gd name="connsiteY4" fmla="*/ 2314825 h 2314876"/>
              <a:gd name="connsiteX5" fmla="*/ 158699 w 1467751"/>
              <a:gd name="connsiteY5" fmla="*/ 1571180 h 2314876"/>
              <a:gd name="connsiteX0" fmla="*/ 161659 w 1470711"/>
              <a:gd name="connsiteY0" fmla="*/ 1503082 h 2246778"/>
              <a:gd name="connsiteX1" fmla="*/ 67362 w 1470711"/>
              <a:gd name="connsiteY1" fmla="*/ 5057 h 2246778"/>
              <a:gd name="connsiteX2" fmla="*/ 542659 w 1470711"/>
              <a:gd name="connsiteY2" fmla="*/ 204567 h 2246778"/>
              <a:gd name="connsiteX3" fmla="*/ 1413245 w 1470711"/>
              <a:gd name="connsiteY3" fmla="*/ 1655482 h 2246778"/>
              <a:gd name="connsiteX4" fmla="*/ 1469442 w 1470711"/>
              <a:gd name="connsiteY4" fmla="*/ 2246727 h 2246778"/>
              <a:gd name="connsiteX5" fmla="*/ 161659 w 1470711"/>
              <a:gd name="connsiteY5" fmla="*/ 1503082 h 2246778"/>
              <a:gd name="connsiteX0" fmla="*/ 161659 w 1470711"/>
              <a:gd name="connsiteY0" fmla="*/ 1503082 h 2246778"/>
              <a:gd name="connsiteX1" fmla="*/ 67362 w 1470711"/>
              <a:gd name="connsiteY1" fmla="*/ 5057 h 2246778"/>
              <a:gd name="connsiteX2" fmla="*/ 542659 w 1470711"/>
              <a:gd name="connsiteY2" fmla="*/ 204567 h 2246778"/>
              <a:gd name="connsiteX3" fmla="*/ 1413245 w 1470711"/>
              <a:gd name="connsiteY3" fmla="*/ 1655482 h 2246778"/>
              <a:gd name="connsiteX4" fmla="*/ 1469442 w 1470711"/>
              <a:gd name="connsiteY4" fmla="*/ 2246727 h 2246778"/>
              <a:gd name="connsiteX5" fmla="*/ 161659 w 1470711"/>
              <a:gd name="connsiteY5" fmla="*/ 1503082 h 2246778"/>
              <a:gd name="connsiteX0" fmla="*/ 161659 w 1470711"/>
              <a:gd name="connsiteY0" fmla="*/ 1498025 h 2241721"/>
              <a:gd name="connsiteX1" fmla="*/ 67362 w 1470711"/>
              <a:gd name="connsiteY1" fmla="*/ 0 h 2241721"/>
              <a:gd name="connsiteX2" fmla="*/ 542659 w 1470711"/>
              <a:gd name="connsiteY2" fmla="*/ 199510 h 2241721"/>
              <a:gd name="connsiteX3" fmla="*/ 1413245 w 1470711"/>
              <a:gd name="connsiteY3" fmla="*/ 1650425 h 2241721"/>
              <a:gd name="connsiteX4" fmla="*/ 1469442 w 1470711"/>
              <a:gd name="connsiteY4" fmla="*/ 2241670 h 2241721"/>
              <a:gd name="connsiteX5" fmla="*/ 161659 w 1470711"/>
              <a:gd name="connsiteY5" fmla="*/ 1498025 h 2241721"/>
              <a:gd name="connsiteX0" fmla="*/ 209083 w 1518135"/>
              <a:gd name="connsiteY0" fmla="*/ 1498025 h 2241785"/>
              <a:gd name="connsiteX1" fmla="*/ 114786 w 1518135"/>
              <a:gd name="connsiteY1" fmla="*/ 0 h 2241785"/>
              <a:gd name="connsiteX2" fmla="*/ 590083 w 1518135"/>
              <a:gd name="connsiteY2" fmla="*/ 199510 h 2241785"/>
              <a:gd name="connsiteX3" fmla="*/ 1460669 w 1518135"/>
              <a:gd name="connsiteY3" fmla="*/ 1650425 h 2241785"/>
              <a:gd name="connsiteX4" fmla="*/ 1516866 w 1518135"/>
              <a:gd name="connsiteY4" fmla="*/ 2241670 h 2241785"/>
              <a:gd name="connsiteX5" fmla="*/ 209083 w 1518135"/>
              <a:gd name="connsiteY5" fmla="*/ 1498025 h 2241785"/>
              <a:gd name="connsiteX0" fmla="*/ 216816 w 1525868"/>
              <a:gd name="connsiteY0" fmla="*/ 1498025 h 2241785"/>
              <a:gd name="connsiteX1" fmla="*/ 122519 w 1525868"/>
              <a:gd name="connsiteY1" fmla="*/ 0 h 2241785"/>
              <a:gd name="connsiteX2" fmla="*/ 597816 w 1525868"/>
              <a:gd name="connsiteY2" fmla="*/ 199510 h 2241785"/>
              <a:gd name="connsiteX3" fmla="*/ 1468402 w 1525868"/>
              <a:gd name="connsiteY3" fmla="*/ 1650425 h 2241785"/>
              <a:gd name="connsiteX4" fmla="*/ 1524599 w 1525868"/>
              <a:gd name="connsiteY4" fmla="*/ 2241670 h 2241785"/>
              <a:gd name="connsiteX5" fmla="*/ 216816 w 1525868"/>
              <a:gd name="connsiteY5" fmla="*/ 1498025 h 2241785"/>
              <a:gd name="connsiteX0" fmla="*/ 216816 w 1525868"/>
              <a:gd name="connsiteY0" fmla="*/ 1498025 h 2241785"/>
              <a:gd name="connsiteX1" fmla="*/ 122519 w 1525868"/>
              <a:gd name="connsiteY1" fmla="*/ 0 h 2241785"/>
              <a:gd name="connsiteX2" fmla="*/ 597816 w 1525868"/>
              <a:gd name="connsiteY2" fmla="*/ 199510 h 2241785"/>
              <a:gd name="connsiteX3" fmla="*/ 1468402 w 1525868"/>
              <a:gd name="connsiteY3" fmla="*/ 1650425 h 2241785"/>
              <a:gd name="connsiteX4" fmla="*/ 1524599 w 1525868"/>
              <a:gd name="connsiteY4" fmla="*/ 2241670 h 2241785"/>
              <a:gd name="connsiteX5" fmla="*/ 216816 w 1525868"/>
              <a:gd name="connsiteY5" fmla="*/ 1498025 h 2241785"/>
              <a:gd name="connsiteX0" fmla="*/ 216816 w 1525868"/>
              <a:gd name="connsiteY0" fmla="*/ 1498025 h 2241785"/>
              <a:gd name="connsiteX1" fmla="*/ 122519 w 1525868"/>
              <a:gd name="connsiteY1" fmla="*/ 0 h 2241785"/>
              <a:gd name="connsiteX2" fmla="*/ 597816 w 1525868"/>
              <a:gd name="connsiteY2" fmla="*/ 199510 h 2241785"/>
              <a:gd name="connsiteX3" fmla="*/ 1468402 w 1525868"/>
              <a:gd name="connsiteY3" fmla="*/ 1650425 h 2241785"/>
              <a:gd name="connsiteX4" fmla="*/ 1524599 w 1525868"/>
              <a:gd name="connsiteY4" fmla="*/ 2241670 h 2241785"/>
              <a:gd name="connsiteX5" fmla="*/ 216816 w 1525868"/>
              <a:gd name="connsiteY5" fmla="*/ 1498025 h 2241785"/>
              <a:gd name="connsiteX0" fmla="*/ 166090 w 1475142"/>
              <a:gd name="connsiteY0" fmla="*/ 1498025 h 2241721"/>
              <a:gd name="connsiteX1" fmla="*/ 79413 w 1475142"/>
              <a:gd name="connsiteY1" fmla="*/ 0 h 2241721"/>
              <a:gd name="connsiteX2" fmla="*/ 547090 w 1475142"/>
              <a:gd name="connsiteY2" fmla="*/ 199510 h 2241721"/>
              <a:gd name="connsiteX3" fmla="*/ 1417676 w 1475142"/>
              <a:gd name="connsiteY3" fmla="*/ 1650425 h 2241721"/>
              <a:gd name="connsiteX4" fmla="*/ 1473873 w 1475142"/>
              <a:gd name="connsiteY4" fmla="*/ 2241670 h 2241721"/>
              <a:gd name="connsiteX5" fmla="*/ 166090 w 1475142"/>
              <a:gd name="connsiteY5" fmla="*/ 1498025 h 2241721"/>
              <a:gd name="connsiteX0" fmla="*/ 216073 w 1525125"/>
              <a:gd name="connsiteY0" fmla="*/ 1498025 h 2241826"/>
              <a:gd name="connsiteX1" fmla="*/ 129396 w 1525125"/>
              <a:gd name="connsiteY1" fmla="*/ 0 h 2241826"/>
              <a:gd name="connsiteX2" fmla="*/ 597073 w 1525125"/>
              <a:gd name="connsiteY2" fmla="*/ 199510 h 2241826"/>
              <a:gd name="connsiteX3" fmla="*/ 1467659 w 1525125"/>
              <a:gd name="connsiteY3" fmla="*/ 1650425 h 2241826"/>
              <a:gd name="connsiteX4" fmla="*/ 1523856 w 1525125"/>
              <a:gd name="connsiteY4" fmla="*/ 2241670 h 2241826"/>
              <a:gd name="connsiteX5" fmla="*/ 216073 w 1525125"/>
              <a:gd name="connsiteY5"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779954 w 1525125"/>
              <a:gd name="connsiteY3" fmla="*/ 92341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414194 w 1525125"/>
              <a:gd name="connsiteY3" fmla="*/ 87007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581834 w 1525125"/>
              <a:gd name="connsiteY3" fmla="*/ 144157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658034 w 1525125"/>
              <a:gd name="connsiteY3" fmla="*/ 114439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25125"/>
              <a:gd name="connsiteY0" fmla="*/ 1498025 h 2241826"/>
              <a:gd name="connsiteX1" fmla="*/ 129396 w 1525125"/>
              <a:gd name="connsiteY1" fmla="*/ 0 h 2241826"/>
              <a:gd name="connsiteX2" fmla="*/ 597073 w 1525125"/>
              <a:gd name="connsiteY2" fmla="*/ 199510 h 2241826"/>
              <a:gd name="connsiteX3" fmla="*/ 658034 w 1525125"/>
              <a:gd name="connsiteY3" fmla="*/ 1144391 h 2241826"/>
              <a:gd name="connsiteX4" fmla="*/ 1467659 w 1525125"/>
              <a:gd name="connsiteY4" fmla="*/ 1650425 h 2241826"/>
              <a:gd name="connsiteX5" fmla="*/ 1523856 w 1525125"/>
              <a:gd name="connsiteY5" fmla="*/ 2241670 h 2241826"/>
              <a:gd name="connsiteX6" fmla="*/ 216073 w 1525125"/>
              <a:gd name="connsiteY6" fmla="*/ 1498025 h 2241826"/>
              <a:gd name="connsiteX0" fmla="*/ 216073 w 1543859"/>
              <a:gd name="connsiteY0" fmla="*/ 1498025 h 2241826"/>
              <a:gd name="connsiteX1" fmla="*/ 129396 w 1543859"/>
              <a:gd name="connsiteY1" fmla="*/ 0 h 2241826"/>
              <a:gd name="connsiteX2" fmla="*/ 597073 w 1543859"/>
              <a:gd name="connsiteY2" fmla="*/ 199510 h 2241826"/>
              <a:gd name="connsiteX3" fmla="*/ 658034 w 1543859"/>
              <a:gd name="connsiteY3" fmla="*/ 1144391 h 2241826"/>
              <a:gd name="connsiteX4" fmla="*/ 1543859 w 1543859"/>
              <a:gd name="connsiteY4" fmla="*/ 1642805 h 2241826"/>
              <a:gd name="connsiteX5" fmla="*/ 1523856 w 1543859"/>
              <a:gd name="connsiteY5" fmla="*/ 2241670 h 2241826"/>
              <a:gd name="connsiteX6" fmla="*/ 216073 w 1543859"/>
              <a:gd name="connsiteY6" fmla="*/ 1498025 h 2241826"/>
              <a:gd name="connsiteX0" fmla="*/ 216073 w 1543859"/>
              <a:gd name="connsiteY0" fmla="*/ 1498025 h 2241826"/>
              <a:gd name="connsiteX1" fmla="*/ 129396 w 1543859"/>
              <a:gd name="connsiteY1" fmla="*/ 0 h 2241826"/>
              <a:gd name="connsiteX2" fmla="*/ 597073 w 1543859"/>
              <a:gd name="connsiteY2" fmla="*/ 199510 h 2241826"/>
              <a:gd name="connsiteX3" fmla="*/ 658034 w 1543859"/>
              <a:gd name="connsiteY3" fmla="*/ 1144391 h 2241826"/>
              <a:gd name="connsiteX4" fmla="*/ 1543859 w 1543859"/>
              <a:gd name="connsiteY4" fmla="*/ 1642805 h 2241826"/>
              <a:gd name="connsiteX5" fmla="*/ 1523856 w 1543859"/>
              <a:gd name="connsiteY5" fmla="*/ 2241670 h 2241826"/>
              <a:gd name="connsiteX6" fmla="*/ 216073 w 1543859"/>
              <a:gd name="connsiteY6" fmla="*/ 1498025 h 2241826"/>
              <a:gd name="connsiteX0" fmla="*/ 216073 w 1543859"/>
              <a:gd name="connsiteY0" fmla="*/ 1498025 h 2241826"/>
              <a:gd name="connsiteX1" fmla="*/ 129396 w 1543859"/>
              <a:gd name="connsiteY1" fmla="*/ 0 h 2241826"/>
              <a:gd name="connsiteX2" fmla="*/ 597073 w 1543859"/>
              <a:gd name="connsiteY2" fmla="*/ 199510 h 2241826"/>
              <a:gd name="connsiteX3" fmla="*/ 658034 w 1543859"/>
              <a:gd name="connsiteY3" fmla="*/ 1144391 h 2241826"/>
              <a:gd name="connsiteX4" fmla="*/ 1543859 w 1543859"/>
              <a:gd name="connsiteY4" fmla="*/ 1642805 h 2241826"/>
              <a:gd name="connsiteX5" fmla="*/ 1523856 w 1543859"/>
              <a:gd name="connsiteY5" fmla="*/ 2241670 h 2241826"/>
              <a:gd name="connsiteX6" fmla="*/ 216073 w 1543859"/>
              <a:gd name="connsiteY6" fmla="*/ 1498025 h 2241826"/>
              <a:gd name="connsiteX0" fmla="*/ 216073 w 1620940"/>
              <a:gd name="connsiteY0" fmla="*/ 1498025 h 2262606"/>
              <a:gd name="connsiteX1" fmla="*/ 129396 w 1620940"/>
              <a:gd name="connsiteY1" fmla="*/ 0 h 2262606"/>
              <a:gd name="connsiteX2" fmla="*/ 597073 w 1620940"/>
              <a:gd name="connsiteY2" fmla="*/ 199510 h 2262606"/>
              <a:gd name="connsiteX3" fmla="*/ 658034 w 1620940"/>
              <a:gd name="connsiteY3" fmla="*/ 1144391 h 2262606"/>
              <a:gd name="connsiteX4" fmla="*/ 1543859 w 1620940"/>
              <a:gd name="connsiteY4" fmla="*/ 1642805 h 2262606"/>
              <a:gd name="connsiteX5" fmla="*/ 1526714 w 1620940"/>
              <a:gd name="connsiteY5" fmla="*/ 1997831 h 2262606"/>
              <a:gd name="connsiteX6" fmla="*/ 1523856 w 1620940"/>
              <a:gd name="connsiteY6" fmla="*/ 2241670 h 2262606"/>
              <a:gd name="connsiteX7" fmla="*/ 216073 w 1620940"/>
              <a:gd name="connsiteY7" fmla="*/ 1498025 h 2262606"/>
              <a:gd name="connsiteX0" fmla="*/ 216073 w 1671306"/>
              <a:gd name="connsiteY0" fmla="*/ 1498025 h 2242623"/>
              <a:gd name="connsiteX1" fmla="*/ 129396 w 1671306"/>
              <a:gd name="connsiteY1" fmla="*/ 0 h 2242623"/>
              <a:gd name="connsiteX2" fmla="*/ 597073 w 1671306"/>
              <a:gd name="connsiteY2" fmla="*/ 199510 h 2242623"/>
              <a:gd name="connsiteX3" fmla="*/ 658034 w 1671306"/>
              <a:gd name="connsiteY3" fmla="*/ 1144391 h 2242623"/>
              <a:gd name="connsiteX4" fmla="*/ 1543859 w 1671306"/>
              <a:gd name="connsiteY4" fmla="*/ 1642805 h 2242623"/>
              <a:gd name="connsiteX5" fmla="*/ 1523856 w 1671306"/>
              <a:gd name="connsiteY5" fmla="*/ 2241670 h 2242623"/>
              <a:gd name="connsiteX6" fmla="*/ 216073 w 1671306"/>
              <a:gd name="connsiteY6" fmla="*/ 1498025 h 2242623"/>
              <a:gd name="connsiteX0" fmla="*/ 216073 w 1627562"/>
              <a:gd name="connsiteY0" fmla="*/ 1498025 h 2242564"/>
              <a:gd name="connsiteX1" fmla="*/ 129396 w 1627562"/>
              <a:gd name="connsiteY1" fmla="*/ 0 h 2242564"/>
              <a:gd name="connsiteX2" fmla="*/ 597073 w 1627562"/>
              <a:gd name="connsiteY2" fmla="*/ 199510 h 2242564"/>
              <a:gd name="connsiteX3" fmla="*/ 658034 w 1627562"/>
              <a:gd name="connsiteY3" fmla="*/ 1144391 h 2242564"/>
              <a:gd name="connsiteX4" fmla="*/ 1543859 w 1627562"/>
              <a:gd name="connsiteY4" fmla="*/ 1642805 h 2242564"/>
              <a:gd name="connsiteX5" fmla="*/ 1523856 w 1627562"/>
              <a:gd name="connsiteY5" fmla="*/ 2241670 h 2242564"/>
              <a:gd name="connsiteX6" fmla="*/ 216073 w 1627562"/>
              <a:gd name="connsiteY6" fmla="*/ 1498025 h 2242564"/>
              <a:gd name="connsiteX0" fmla="*/ 216073 w 1543859"/>
              <a:gd name="connsiteY0" fmla="*/ 1498025 h 2241670"/>
              <a:gd name="connsiteX1" fmla="*/ 129396 w 1543859"/>
              <a:gd name="connsiteY1" fmla="*/ 0 h 2241670"/>
              <a:gd name="connsiteX2" fmla="*/ 597073 w 1543859"/>
              <a:gd name="connsiteY2" fmla="*/ 199510 h 2241670"/>
              <a:gd name="connsiteX3" fmla="*/ 658034 w 1543859"/>
              <a:gd name="connsiteY3" fmla="*/ 1144391 h 2241670"/>
              <a:gd name="connsiteX4" fmla="*/ 1543859 w 1543859"/>
              <a:gd name="connsiteY4" fmla="*/ 1642805 h 2241670"/>
              <a:gd name="connsiteX5" fmla="*/ 1523856 w 1543859"/>
              <a:gd name="connsiteY5" fmla="*/ 2241670 h 2241670"/>
              <a:gd name="connsiteX6" fmla="*/ 216073 w 1543859"/>
              <a:gd name="connsiteY6" fmla="*/ 1498025 h 2241670"/>
              <a:gd name="connsiteX0" fmla="*/ 166540 w 1496652"/>
              <a:gd name="connsiteY0" fmla="*/ 1498025 h 2234050"/>
              <a:gd name="connsiteX1" fmla="*/ 79863 w 1496652"/>
              <a:gd name="connsiteY1" fmla="*/ 0 h 2234050"/>
              <a:gd name="connsiteX2" fmla="*/ 547540 w 1496652"/>
              <a:gd name="connsiteY2" fmla="*/ 199510 h 2234050"/>
              <a:gd name="connsiteX3" fmla="*/ 608501 w 1496652"/>
              <a:gd name="connsiteY3" fmla="*/ 1144391 h 2234050"/>
              <a:gd name="connsiteX4" fmla="*/ 1494326 w 1496652"/>
              <a:gd name="connsiteY4" fmla="*/ 1642805 h 2234050"/>
              <a:gd name="connsiteX5" fmla="*/ 1481943 w 1496652"/>
              <a:gd name="connsiteY5" fmla="*/ 2234050 h 2234050"/>
              <a:gd name="connsiteX6" fmla="*/ 166540 w 1496652"/>
              <a:gd name="connsiteY6" fmla="*/ 1498025 h 2234050"/>
              <a:gd name="connsiteX0" fmla="*/ 166540 w 1494326"/>
              <a:gd name="connsiteY0" fmla="*/ 1498025 h 2234050"/>
              <a:gd name="connsiteX1" fmla="*/ 79863 w 1494326"/>
              <a:gd name="connsiteY1" fmla="*/ 0 h 2234050"/>
              <a:gd name="connsiteX2" fmla="*/ 547540 w 1494326"/>
              <a:gd name="connsiteY2" fmla="*/ 199510 h 2234050"/>
              <a:gd name="connsiteX3" fmla="*/ 608501 w 1494326"/>
              <a:gd name="connsiteY3" fmla="*/ 1144391 h 2234050"/>
              <a:gd name="connsiteX4" fmla="*/ 1494326 w 1494326"/>
              <a:gd name="connsiteY4" fmla="*/ 1642805 h 2234050"/>
              <a:gd name="connsiteX5" fmla="*/ 1481943 w 1494326"/>
              <a:gd name="connsiteY5" fmla="*/ 2234050 h 2234050"/>
              <a:gd name="connsiteX6" fmla="*/ 166540 w 1494326"/>
              <a:gd name="connsiteY6" fmla="*/ 1498025 h 2234050"/>
              <a:gd name="connsiteX0" fmla="*/ 166540 w 1496652"/>
              <a:gd name="connsiteY0" fmla="*/ 1498025 h 2234050"/>
              <a:gd name="connsiteX1" fmla="*/ 79863 w 1496652"/>
              <a:gd name="connsiteY1" fmla="*/ 0 h 2234050"/>
              <a:gd name="connsiteX2" fmla="*/ 547540 w 1496652"/>
              <a:gd name="connsiteY2" fmla="*/ 199510 h 2234050"/>
              <a:gd name="connsiteX3" fmla="*/ 608501 w 1496652"/>
              <a:gd name="connsiteY3" fmla="*/ 1144391 h 2234050"/>
              <a:gd name="connsiteX4" fmla="*/ 1494326 w 1496652"/>
              <a:gd name="connsiteY4" fmla="*/ 1642805 h 2234050"/>
              <a:gd name="connsiteX5" fmla="*/ 1481943 w 1496652"/>
              <a:gd name="connsiteY5" fmla="*/ 2234050 h 2234050"/>
              <a:gd name="connsiteX6" fmla="*/ 166540 w 1496652"/>
              <a:gd name="connsiteY6" fmla="*/ 1498025 h 2234050"/>
              <a:gd name="connsiteX0" fmla="*/ 166540 w 1490018"/>
              <a:gd name="connsiteY0" fmla="*/ 1498025 h 2234050"/>
              <a:gd name="connsiteX1" fmla="*/ 79863 w 1490018"/>
              <a:gd name="connsiteY1" fmla="*/ 0 h 2234050"/>
              <a:gd name="connsiteX2" fmla="*/ 547540 w 1490018"/>
              <a:gd name="connsiteY2" fmla="*/ 199510 h 2234050"/>
              <a:gd name="connsiteX3" fmla="*/ 608501 w 1490018"/>
              <a:gd name="connsiteY3" fmla="*/ 1144391 h 2234050"/>
              <a:gd name="connsiteX4" fmla="*/ 1471466 w 1490018"/>
              <a:gd name="connsiteY4" fmla="*/ 1612325 h 2234050"/>
              <a:gd name="connsiteX5" fmla="*/ 1481943 w 1490018"/>
              <a:gd name="connsiteY5" fmla="*/ 2234050 h 2234050"/>
              <a:gd name="connsiteX6" fmla="*/ 166540 w 1490018"/>
              <a:gd name="connsiteY6" fmla="*/ 1498025 h 2234050"/>
              <a:gd name="connsiteX0" fmla="*/ 216591 w 1540069"/>
              <a:gd name="connsiteY0" fmla="*/ 1498025 h 2234050"/>
              <a:gd name="connsiteX1" fmla="*/ 129914 w 1540069"/>
              <a:gd name="connsiteY1" fmla="*/ 0 h 2234050"/>
              <a:gd name="connsiteX2" fmla="*/ 597591 w 1540069"/>
              <a:gd name="connsiteY2" fmla="*/ 199510 h 2234050"/>
              <a:gd name="connsiteX3" fmla="*/ 658552 w 1540069"/>
              <a:gd name="connsiteY3" fmla="*/ 1144391 h 2234050"/>
              <a:gd name="connsiteX4" fmla="*/ 1521517 w 1540069"/>
              <a:gd name="connsiteY4" fmla="*/ 1612325 h 2234050"/>
              <a:gd name="connsiteX5" fmla="*/ 1531994 w 1540069"/>
              <a:gd name="connsiteY5" fmla="*/ 2234050 h 2234050"/>
              <a:gd name="connsiteX6" fmla="*/ 216591 w 1540069"/>
              <a:gd name="connsiteY6" fmla="*/ 1498025 h 223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069" h="2234050">
                <a:moveTo>
                  <a:pt x="216591" y="1498025"/>
                </a:moveTo>
                <a:cubicBezTo>
                  <a:pt x="-146629" y="904703"/>
                  <a:pt x="35934" y="33539"/>
                  <a:pt x="129914" y="0"/>
                </a:cubicBezTo>
                <a:cubicBezTo>
                  <a:pt x="330574" y="88381"/>
                  <a:pt x="424077" y="122559"/>
                  <a:pt x="597591" y="199510"/>
                </a:cubicBezTo>
                <a:cubicBezTo>
                  <a:pt x="754277" y="344522"/>
                  <a:pt x="513454" y="902572"/>
                  <a:pt x="658552" y="1144391"/>
                </a:cubicBezTo>
                <a:cubicBezTo>
                  <a:pt x="811270" y="1294770"/>
                  <a:pt x="1026693" y="1277045"/>
                  <a:pt x="1521517" y="1612325"/>
                </a:cubicBezTo>
                <a:cubicBezTo>
                  <a:pt x="1521041" y="1764725"/>
                  <a:pt x="1555172" y="1861940"/>
                  <a:pt x="1531994" y="2234050"/>
                </a:cubicBezTo>
                <a:cubicBezTo>
                  <a:pt x="1310696" y="2209920"/>
                  <a:pt x="579811" y="2091347"/>
                  <a:pt x="216591" y="1498025"/>
                </a:cubicBezTo>
                <a:close/>
              </a:path>
            </a:pathLst>
          </a:custGeom>
          <a:solidFill>
            <a:srgbClr val="FFFF00"/>
          </a:solidFill>
          <a:ln w="9525" cap="flat" cmpd="sng" algn="ctr">
            <a:solidFill>
              <a:srgbClr val="FFFFFF"/>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US" sz="1200" b="1" i="1" u="none" strike="noStrike" kern="0" cap="none" spc="0" normalizeH="0" baseline="0" noProof="0" smtClean="0">
              <a:ln>
                <a:noFill/>
              </a:ln>
              <a:solidFill>
                <a:srgbClr val="3A4972"/>
              </a:solidFill>
              <a:effectLst/>
              <a:uLnTx/>
              <a:uFillTx/>
              <a:latin typeface="Century Gothic" pitchFamily="34" charset="0"/>
              <a:cs typeface="Arial"/>
            </a:endParaRPr>
          </a:p>
        </p:txBody>
      </p:sp>
      <p:sp>
        <p:nvSpPr>
          <p:cNvPr id="88" name="Hexagon 87"/>
          <p:cNvSpPr/>
          <p:nvPr/>
        </p:nvSpPr>
        <p:spPr bwMode="auto">
          <a:xfrm rot="5400000">
            <a:off x="3626530" y="2380914"/>
            <a:ext cx="1415058" cy="1372271"/>
          </a:xfrm>
          <a:prstGeom prst="hexagon">
            <a:avLst/>
          </a:prstGeom>
          <a:solidFill>
            <a:srgbClr val="8BCBE6">
              <a:lumMod val="50000"/>
            </a:srgbClr>
          </a:solidFill>
          <a:ln w="889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US" sz="1200" b="1" i="1" u="none" strike="noStrike" kern="0" cap="none" spc="0" normalizeH="0" baseline="0" noProof="0" smtClean="0">
              <a:ln>
                <a:noFill/>
              </a:ln>
              <a:solidFill>
                <a:srgbClr val="3A4972"/>
              </a:solidFill>
              <a:effectLst/>
              <a:uLnTx/>
              <a:uFillTx/>
              <a:latin typeface="Century Gothic" pitchFamily="34" charset="0"/>
              <a:cs typeface="Arial"/>
            </a:endParaRPr>
          </a:p>
        </p:txBody>
      </p:sp>
      <p:cxnSp>
        <p:nvCxnSpPr>
          <p:cNvPr id="89" name="Straight Connector 88"/>
          <p:cNvCxnSpPr/>
          <p:nvPr/>
        </p:nvCxnSpPr>
        <p:spPr bwMode="auto">
          <a:xfrm flipH="1" flipV="1">
            <a:off x="4332521" y="3774579"/>
            <a:ext cx="7856" cy="393799"/>
          </a:xfrm>
          <a:prstGeom prst="line">
            <a:avLst/>
          </a:prstGeom>
          <a:solidFill>
            <a:srgbClr val="8BCBE6"/>
          </a:solidFill>
          <a:ln w="889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3791300" y="2817852"/>
            <a:ext cx="1114425" cy="577081"/>
          </a:xfrm>
          <a:prstGeom prst="rect">
            <a:avLst/>
          </a:prstGeom>
          <a:noFill/>
        </p:spPr>
        <p:txBody>
          <a:bodyPr wrap="square" rtlCol="0">
            <a:spAutoFit/>
          </a:bodyPr>
          <a:lstStyle/>
          <a:p>
            <a:pPr algn="ctr" defTabSz="685800" fontAlgn="base">
              <a:spcBef>
                <a:spcPct val="0"/>
              </a:spcBef>
              <a:spcAft>
                <a:spcPct val="0"/>
              </a:spcAft>
            </a:pPr>
            <a:r>
              <a:rPr lang="en-US" sz="1050" b="1" dirty="0">
                <a:solidFill>
                  <a:srgbClr val="FFFFFF"/>
                </a:solidFill>
                <a:effectLst>
                  <a:outerShdw blurRad="38100" dist="38100" dir="2700000" algn="tl">
                    <a:srgbClr val="000000">
                      <a:alpha val="43137"/>
                    </a:srgbClr>
                  </a:outerShdw>
                </a:effectLst>
                <a:latin typeface="Century Gothic" pitchFamily="34" charset="0"/>
                <a:cs typeface="Arial"/>
              </a:rPr>
              <a:t>BMC TrueSight</a:t>
            </a:r>
          </a:p>
          <a:p>
            <a:pPr algn="ctr" defTabSz="685800" fontAlgn="base">
              <a:spcBef>
                <a:spcPct val="0"/>
              </a:spcBef>
              <a:spcAft>
                <a:spcPct val="0"/>
              </a:spcAft>
            </a:pPr>
            <a:r>
              <a:rPr lang="en-US" sz="1050" b="1" dirty="0">
                <a:solidFill>
                  <a:srgbClr val="FFFFFF"/>
                </a:solidFill>
                <a:effectLst>
                  <a:outerShdw blurRad="38100" dist="38100" dir="2700000" algn="tl">
                    <a:srgbClr val="000000">
                      <a:alpha val="43137"/>
                    </a:srgbClr>
                  </a:outerShdw>
                </a:effectLst>
                <a:latin typeface="Century Gothic" pitchFamily="34" charset="0"/>
                <a:cs typeface="Arial"/>
              </a:rPr>
              <a:t>CAPACITY</a:t>
            </a:r>
          </a:p>
          <a:p>
            <a:pPr algn="ctr" defTabSz="685800" fontAlgn="base">
              <a:spcBef>
                <a:spcPct val="0"/>
              </a:spcBef>
              <a:spcAft>
                <a:spcPct val="0"/>
              </a:spcAft>
            </a:pPr>
            <a:r>
              <a:rPr lang="en-US" sz="1050" b="1" dirty="0">
                <a:solidFill>
                  <a:srgbClr val="FFFFFF"/>
                </a:solidFill>
                <a:effectLst>
                  <a:outerShdw blurRad="38100" dist="38100" dir="2700000" algn="tl">
                    <a:srgbClr val="000000">
                      <a:alpha val="43137"/>
                    </a:srgbClr>
                  </a:outerShdw>
                </a:effectLst>
                <a:latin typeface="Century Gothic" pitchFamily="34" charset="0"/>
                <a:cs typeface="Arial"/>
              </a:rPr>
              <a:t>OPTIMIZATION</a:t>
            </a:r>
          </a:p>
        </p:txBody>
      </p:sp>
      <p:sp>
        <p:nvSpPr>
          <p:cNvPr id="92" name="TextBox 91"/>
          <p:cNvSpPr txBox="1"/>
          <p:nvPr/>
        </p:nvSpPr>
        <p:spPr>
          <a:xfrm rot="3372504">
            <a:off x="3350876" y="2736445"/>
            <a:ext cx="1136076" cy="1020495"/>
          </a:xfrm>
          <a:prstGeom prst="rect">
            <a:avLst/>
          </a:prstGeom>
          <a:noFill/>
        </p:spPr>
        <p:txBody>
          <a:bodyPr wrap="square" rtlCol="0">
            <a:prstTxWarp prst="textArchDown">
              <a:avLst>
                <a:gd name="adj" fmla="val 21232148"/>
              </a:avLst>
            </a:prstTxWarp>
            <a:spAutoFit/>
          </a:bodyPr>
          <a:lstStyle/>
          <a:p>
            <a:pPr algn="ctr" defTabSz="685800" fontAlgn="base">
              <a:spcBef>
                <a:spcPct val="0"/>
              </a:spcBef>
              <a:spcAft>
                <a:spcPct val="0"/>
              </a:spcAft>
            </a:pPr>
            <a:r>
              <a:rPr lang="en-US" sz="1350" b="1" dirty="0">
                <a:solidFill>
                  <a:srgbClr val="FFFFFF"/>
                </a:solidFill>
                <a:effectLst>
                  <a:outerShdw blurRad="38100" dist="38100" dir="2700000" algn="tl">
                    <a:srgbClr val="000000">
                      <a:alpha val="43137"/>
                    </a:srgbClr>
                  </a:outerShdw>
                </a:effectLst>
                <a:latin typeface="Arial" charset="0"/>
                <a:cs typeface="Arial"/>
              </a:rPr>
              <a:t>MANAGED</a:t>
            </a:r>
          </a:p>
        </p:txBody>
      </p:sp>
      <p:sp>
        <p:nvSpPr>
          <p:cNvPr id="93" name="TextBox 92"/>
          <p:cNvSpPr txBox="1"/>
          <p:nvPr/>
        </p:nvSpPr>
        <p:spPr>
          <a:xfrm rot="18207097">
            <a:off x="3955273" y="2474590"/>
            <a:ext cx="1455430" cy="1356073"/>
          </a:xfrm>
          <a:prstGeom prst="rect">
            <a:avLst/>
          </a:prstGeom>
          <a:noFill/>
        </p:spPr>
        <p:txBody>
          <a:bodyPr wrap="square" rtlCol="0">
            <a:prstTxWarp prst="textArchDown">
              <a:avLst>
                <a:gd name="adj" fmla="val 55803"/>
              </a:avLst>
            </a:prstTxWarp>
            <a:spAutoFit/>
          </a:bodyPr>
          <a:lstStyle/>
          <a:p>
            <a:pPr algn="ctr" defTabSz="685800" fontAlgn="base">
              <a:spcBef>
                <a:spcPct val="0"/>
              </a:spcBef>
              <a:spcAft>
                <a:spcPct val="0"/>
              </a:spcAft>
            </a:pPr>
            <a:r>
              <a:rPr lang="en-US" sz="1350" b="1" dirty="0">
                <a:solidFill>
                  <a:srgbClr val="FFFFFF"/>
                </a:solidFill>
                <a:effectLst>
                  <a:outerShdw blurRad="38100" dist="38100" dir="2700000" algn="tl">
                    <a:srgbClr val="000000">
                      <a:alpha val="43137"/>
                    </a:srgbClr>
                  </a:outerShdw>
                </a:effectLst>
                <a:latin typeface="Arial" charset="0"/>
                <a:cs typeface="Arial"/>
              </a:rPr>
              <a:t>DEFINED</a:t>
            </a:r>
          </a:p>
        </p:txBody>
      </p:sp>
      <p:cxnSp>
        <p:nvCxnSpPr>
          <p:cNvPr id="94" name="Straight Connector 93"/>
          <p:cNvCxnSpPr/>
          <p:nvPr/>
        </p:nvCxnSpPr>
        <p:spPr bwMode="auto">
          <a:xfrm flipH="1" flipV="1">
            <a:off x="3212215" y="2542264"/>
            <a:ext cx="463394" cy="188405"/>
          </a:xfrm>
          <a:prstGeom prst="line">
            <a:avLst/>
          </a:prstGeom>
          <a:solidFill>
            <a:srgbClr val="8BCBE6"/>
          </a:solidFill>
          <a:ln w="889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Rounded Rectangle 94"/>
          <p:cNvSpPr/>
          <p:nvPr/>
        </p:nvSpPr>
        <p:spPr>
          <a:xfrm rot="5400000">
            <a:off x="6239833" y="2799026"/>
            <a:ext cx="3881228" cy="400050"/>
          </a:xfrm>
          <a:prstGeom prst="roundRect">
            <a:avLst/>
          </a:prstGeom>
          <a:gradFill rotWithShape="1">
            <a:gsLst>
              <a:gs pos="0">
                <a:srgbClr val="3A4972">
                  <a:tint val="80000"/>
                  <a:satMod val="300000"/>
                </a:srgbClr>
              </a:gs>
              <a:gs pos="100000">
                <a:srgbClr val="3DA8D5">
                  <a:lumMod val="50000"/>
                </a:srgbClr>
              </a:gs>
            </a:gsLst>
            <a:path path="circle">
              <a:fillToRect l="50000" t="50000" r="50000" b="5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1350" b="1" i="0" u="none" strike="noStrike" kern="0" cap="all" spc="0" normalizeH="0" baseline="0" noProof="0" dirty="0" smtClean="0">
                <a:ln w="9000" cmpd="sng">
                  <a:noFill/>
                  <a:prstDash val="solid"/>
                </a:ln>
                <a:solidFill>
                  <a:srgbClr val="FFFFFF"/>
                </a:solidFill>
                <a:effectLst>
                  <a:reflection blurRad="12700" stA="28000" endPos="45000" dist="1000" dir="5400000" sy="-100000" algn="bl" rotWithShape="0"/>
                </a:effectLst>
                <a:uLnTx/>
                <a:uFillTx/>
                <a:latin typeface="Calibri"/>
                <a:ea typeface="+mn-ea"/>
                <a:cs typeface="Arial"/>
              </a:rPr>
              <a:t>Business Drivers</a:t>
            </a:r>
          </a:p>
        </p:txBody>
      </p:sp>
      <p:sp>
        <p:nvSpPr>
          <p:cNvPr id="96" name="Pentagon 95"/>
          <p:cNvSpPr/>
          <p:nvPr/>
        </p:nvSpPr>
        <p:spPr>
          <a:xfrm flipH="1">
            <a:off x="7210330" y="2647667"/>
            <a:ext cx="68580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err="1" smtClean="0">
                <a:ln>
                  <a:noFill/>
                </a:ln>
                <a:solidFill>
                  <a:srgbClr val="8BCBE6">
                    <a:lumMod val="10000"/>
                  </a:srgbClr>
                </a:solidFill>
                <a:effectLst/>
                <a:uLnTx/>
                <a:uFillTx/>
                <a:latin typeface="Calibri"/>
                <a:ea typeface="+mn-ea"/>
                <a:cs typeface="Arial"/>
              </a:rPr>
              <a:t>Edgesite</a:t>
            </a:r>
            <a:endPar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endParaRPr>
          </a:p>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VDI Counts</a:t>
            </a:r>
          </a:p>
        </p:txBody>
      </p:sp>
      <p:sp>
        <p:nvSpPr>
          <p:cNvPr id="97" name="Pentagon 96"/>
          <p:cNvSpPr/>
          <p:nvPr/>
        </p:nvSpPr>
        <p:spPr>
          <a:xfrm flipH="1">
            <a:off x="5743575" y="4179094"/>
            <a:ext cx="68580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Sentinel</a:t>
            </a:r>
          </a:p>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83X Transactions</a:t>
            </a:r>
          </a:p>
        </p:txBody>
      </p:sp>
      <p:sp>
        <p:nvSpPr>
          <p:cNvPr id="98" name="Pentagon 97"/>
          <p:cNvSpPr/>
          <p:nvPr/>
        </p:nvSpPr>
        <p:spPr>
          <a:xfrm flipH="1">
            <a:off x="5715000" y="2057400"/>
            <a:ext cx="1085849" cy="258522"/>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err="1" smtClean="0">
                <a:ln>
                  <a:noFill/>
                </a:ln>
                <a:solidFill>
                  <a:srgbClr val="8BCBE6">
                    <a:lumMod val="10000"/>
                  </a:srgbClr>
                </a:solidFill>
                <a:effectLst/>
                <a:uLnTx/>
                <a:uFillTx/>
                <a:latin typeface="Calibri"/>
                <a:ea typeface="+mn-ea"/>
                <a:cs typeface="Arial"/>
              </a:rPr>
              <a:t>eIVR</a:t>
            </a: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 Service Calls  (IBI,ICI, IMI,IPI)</a:t>
            </a:r>
          </a:p>
        </p:txBody>
      </p:sp>
      <p:sp>
        <p:nvSpPr>
          <p:cNvPr id="99" name="Pentagon 98"/>
          <p:cNvSpPr/>
          <p:nvPr/>
        </p:nvSpPr>
        <p:spPr>
          <a:xfrm flipH="1">
            <a:off x="5715000" y="2640330"/>
            <a:ext cx="714375"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CVP Call Voice Platform</a:t>
            </a:r>
          </a:p>
        </p:txBody>
      </p:sp>
      <p:sp>
        <p:nvSpPr>
          <p:cNvPr id="100" name="Pentagon 99"/>
          <p:cNvSpPr/>
          <p:nvPr/>
        </p:nvSpPr>
        <p:spPr>
          <a:xfrm flipH="1">
            <a:off x="5743575" y="3030379"/>
            <a:ext cx="68580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Cacti</a:t>
            </a:r>
          </a:p>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VPN  counts</a:t>
            </a:r>
          </a:p>
        </p:txBody>
      </p:sp>
      <p:sp>
        <p:nvSpPr>
          <p:cNvPr id="101" name="Pentagon 100"/>
          <p:cNvSpPr/>
          <p:nvPr/>
        </p:nvSpPr>
        <p:spPr>
          <a:xfrm flipH="1">
            <a:off x="5715000" y="1062990"/>
            <a:ext cx="2171700" cy="914400"/>
          </a:xfrm>
          <a:prstGeom prst="homePlate">
            <a:avLst/>
          </a:prstGeom>
          <a:solidFill>
            <a:srgbClr val="FFFF00"/>
          </a:solidFill>
          <a:ln w="3175" cap="flat" cmpd="sng" algn="ctr">
            <a:solidFill>
              <a:srgbClr val="000000"/>
            </a:solidFill>
            <a:prstDash val="solid"/>
          </a:ln>
          <a:effectLst/>
        </p:spPr>
        <p:txBody>
          <a:bodyPr rtlCol="0" anchor="t"/>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Web Trends</a:t>
            </a:r>
          </a:p>
        </p:txBody>
      </p:sp>
      <p:sp>
        <p:nvSpPr>
          <p:cNvPr id="102" name="Flowchart: Predefined Process 101"/>
          <p:cNvSpPr/>
          <p:nvPr/>
        </p:nvSpPr>
        <p:spPr>
          <a:xfrm flipH="1">
            <a:off x="6970688" y="1221581"/>
            <a:ext cx="891540" cy="205740"/>
          </a:xfrm>
          <a:prstGeom prst="flowChartPredefinedProcess">
            <a:avLst/>
          </a:prstGeom>
          <a:solidFill>
            <a:srgbClr val="FFFFAB"/>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8BCBE6">
                    <a:lumMod val="10000"/>
                  </a:srgbClr>
                </a:solidFill>
                <a:effectLst/>
                <a:uLnTx/>
                <a:uFillTx/>
                <a:latin typeface="Calibri"/>
                <a:ea typeface="+mn-ea"/>
                <a:cs typeface="Arial"/>
              </a:rPr>
              <a:t>Public Site Hits / Visits </a:t>
            </a:r>
          </a:p>
        </p:txBody>
      </p:sp>
      <p:sp>
        <p:nvSpPr>
          <p:cNvPr id="103" name="Flowchart: Predefined Process 102"/>
          <p:cNvSpPr/>
          <p:nvPr/>
        </p:nvSpPr>
        <p:spPr>
          <a:xfrm flipH="1">
            <a:off x="6160770" y="1484471"/>
            <a:ext cx="754380" cy="205740"/>
          </a:xfrm>
          <a:prstGeom prst="flowChartPredefinedProcess">
            <a:avLst/>
          </a:prstGeom>
          <a:solidFill>
            <a:srgbClr val="FFFFAB"/>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8BCBE6">
                    <a:lumMod val="10000"/>
                  </a:srgbClr>
                </a:solidFill>
                <a:effectLst/>
                <a:uLnTx/>
                <a:uFillTx/>
                <a:latin typeface="Calibri"/>
                <a:ea typeface="+mn-ea"/>
                <a:cs typeface="Arial"/>
              </a:rPr>
              <a:t>RSC </a:t>
            </a:r>
          </a:p>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8BCBE6">
                    <a:lumMod val="10000"/>
                  </a:srgbClr>
                </a:solidFill>
                <a:effectLst/>
                <a:uLnTx/>
                <a:uFillTx/>
                <a:latin typeface="Calibri"/>
                <a:ea typeface="+mn-ea"/>
                <a:cs typeface="Arial"/>
              </a:rPr>
              <a:t> Hits / Visits </a:t>
            </a:r>
          </a:p>
        </p:txBody>
      </p:sp>
      <p:sp>
        <p:nvSpPr>
          <p:cNvPr id="104" name="Flowchart: Predefined Process 103"/>
          <p:cNvSpPr/>
          <p:nvPr/>
        </p:nvSpPr>
        <p:spPr>
          <a:xfrm flipH="1">
            <a:off x="6160770" y="1744745"/>
            <a:ext cx="1707718" cy="137160"/>
          </a:xfrm>
          <a:prstGeom prst="flowChartPredefinedProcess">
            <a:avLst/>
          </a:prstGeom>
          <a:solidFill>
            <a:srgbClr val="FFFFAB"/>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8BCBE6">
                    <a:lumMod val="10000"/>
                  </a:srgbClr>
                </a:solidFill>
                <a:effectLst/>
                <a:uLnTx/>
                <a:uFillTx/>
                <a:latin typeface="Calibri"/>
                <a:ea typeface="+mn-ea"/>
                <a:cs typeface="Arial"/>
              </a:rPr>
              <a:t>RSC Business Drivers </a:t>
            </a:r>
          </a:p>
        </p:txBody>
      </p:sp>
      <p:sp>
        <p:nvSpPr>
          <p:cNvPr id="105" name="Flowchart: Predefined Process 104"/>
          <p:cNvSpPr/>
          <p:nvPr/>
        </p:nvSpPr>
        <p:spPr>
          <a:xfrm flipH="1">
            <a:off x="6160770" y="1221581"/>
            <a:ext cx="754380" cy="205740"/>
          </a:xfrm>
          <a:prstGeom prst="flowChartPredefinedProcess">
            <a:avLst/>
          </a:prstGeom>
          <a:solidFill>
            <a:srgbClr val="FFFFAB"/>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8BCBE6">
                    <a:lumMod val="10000"/>
                  </a:srgbClr>
                </a:solidFill>
                <a:effectLst/>
                <a:uLnTx/>
                <a:uFillTx/>
                <a:latin typeface="Calibri"/>
                <a:ea typeface="+mn-ea"/>
                <a:cs typeface="Arial"/>
              </a:rPr>
              <a:t>BAM RSC / Portal</a:t>
            </a:r>
          </a:p>
        </p:txBody>
      </p:sp>
      <p:sp>
        <p:nvSpPr>
          <p:cNvPr id="106" name="Flowchart: Predefined Process 105"/>
          <p:cNvSpPr/>
          <p:nvPr/>
        </p:nvSpPr>
        <p:spPr>
          <a:xfrm flipH="1">
            <a:off x="6970688" y="1484471"/>
            <a:ext cx="891540" cy="205740"/>
          </a:xfrm>
          <a:prstGeom prst="flowChartPredefinedProcess">
            <a:avLst/>
          </a:prstGeom>
          <a:solidFill>
            <a:srgbClr val="FFFFAB"/>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8BCBE6">
                    <a:lumMod val="10000"/>
                  </a:srgbClr>
                </a:solidFill>
                <a:effectLst/>
                <a:uLnTx/>
                <a:uFillTx/>
                <a:latin typeface="Calibri"/>
                <a:ea typeface="+mn-ea"/>
                <a:cs typeface="Arial"/>
              </a:rPr>
              <a:t>Producer Portal</a:t>
            </a:r>
          </a:p>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00" b="1" i="0" u="none" strike="noStrike" kern="0" cap="none" spc="0" normalizeH="0" baseline="0" noProof="0" dirty="0" smtClean="0">
                <a:ln>
                  <a:noFill/>
                </a:ln>
                <a:solidFill>
                  <a:srgbClr val="8BCBE6">
                    <a:lumMod val="10000"/>
                  </a:srgbClr>
                </a:solidFill>
                <a:effectLst/>
                <a:uLnTx/>
                <a:uFillTx/>
                <a:latin typeface="Calibri"/>
                <a:ea typeface="+mn-ea"/>
                <a:cs typeface="Arial"/>
              </a:rPr>
              <a:t> Hits / Visits </a:t>
            </a:r>
          </a:p>
        </p:txBody>
      </p:sp>
      <p:sp>
        <p:nvSpPr>
          <p:cNvPr id="107" name="Pentagon 106"/>
          <p:cNvSpPr/>
          <p:nvPr/>
        </p:nvSpPr>
        <p:spPr>
          <a:xfrm flipH="1">
            <a:off x="6486525" y="2640330"/>
            <a:ext cx="68580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err="1" smtClean="0">
                <a:ln>
                  <a:noFill/>
                </a:ln>
                <a:solidFill>
                  <a:srgbClr val="8BCBE6">
                    <a:lumMod val="10000"/>
                  </a:srgbClr>
                </a:solidFill>
                <a:effectLst/>
                <a:uLnTx/>
                <a:uFillTx/>
                <a:latin typeface="Calibri"/>
                <a:ea typeface="+mn-ea"/>
                <a:cs typeface="Arial"/>
              </a:rPr>
              <a:t>eIVR</a:t>
            </a: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 – Ingress Gateway</a:t>
            </a:r>
          </a:p>
        </p:txBody>
      </p:sp>
      <p:sp>
        <p:nvSpPr>
          <p:cNvPr id="108" name="Pentagon 107"/>
          <p:cNvSpPr/>
          <p:nvPr/>
        </p:nvSpPr>
        <p:spPr>
          <a:xfrm flipH="1">
            <a:off x="6486525" y="3030379"/>
            <a:ext cx="68580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Member Liability Estimation</a:t>
            </a:r>
          </a:p>
        </p:txBody>
      </p:sp>
      <p:sp>
        <p:nvSpPr>
          <p:cNvPr id="109" name="Pentagon 108"/>
          <p:cNvSpPr/>
          <p:nvPr/>
        </p:nvSpPr>
        <p:spPr>
          <a:xfrm flipH="1">
            <a:off x="7209107" y="3406140"/>
            <a:ext cx="68580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err="1" smtClean="0">
                <a:ln>
                  <a:noFill/>
                </a:ln>
                <a:solidFill>
                  <a:srgbClr val="8BCBE6">
                    <a:lumMod val="10000"/>
                  </a:srgbClr>
                </a:solidFill>
                <a:effectLst/>
                <a:uLnTx/>
                <a:uFillTx/>
                <a:latin typeface="Calibri"/>
                <a:ea typeface="+mn-ea"/>
                <a:cs typeface="Arial"/>
              </a:rPr>
              <a:t>NetQos</a:t>
            </a:r>
            <a:endPar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endParaRPr>
          </a:p>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Application Bandwidth</a:t>
            </a:r>
          </a:p>
        </p:txBody>
      </p:sp>
      <p:sp>
        <p:nvSpPr>
          <p:cNvPr id="110" name="Pentagon 109"/>
          <p:cNvSpPr/>
          <p:nvPr/>
        </p:nvSpPr>
        <p:spPr>
          <a:xfrm flipH="1">
            <a:off x="6829423" y="2057400"/>
            <a:ext cx="1064419" cy="260604"/>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563" b="1" i="0" u="none" strike="noStrike" kern="0" cap="none" spc="0" normalizeH="0" baseline="0" noProof="0" dirty="0" smtClean="0">
                <a:ln>
                  <a:noFill/>
                </a:ln>
                <a:solidFill>
                  <a:srgbClr val="8BCBE6">
                    <a:lumMod val="10000"/>
                  </a:srgbClr>
                </a:solidFill>
                <a:effectLst/>
                <a:uLnTx/>
                <a:uFillTx/>
                <a:latin typeface="Calibri"/>
                <a:ea typeface="+mn-ea"/>
                <a:cs typeface="Arial"/>
              </a:rPr>
              <a:t>Wily Active Counts / Busy Workers: </a:t>
            </a:r>
            <a:r>
              <a:rPr kumimoji="0" lang="en-US" sz="525" b="1" i="0" u="none" strike="noStrike" kern="0" cap="none" spc="0" normalizeH="0" baseline="0" noProof="0" dirty="0" smtClean="0">
                <a:ln>
                  <a:noFill/>
                </a:ln>
                <a:solidFill>
                  <a:srgbClr val="8BCBE6">
                    <a:lumMod val="10000"/>
                  </a:srgbClr>
                </a:solidFill>
                <a:effectLst/>
                <a:uLnTx/>
                <a:uFillTx/>
                <a:latin typeface="Calibri"/>
                <a:ea typeface="+mn-ea"/>
                <a:cs typeface="Arial"/>
              </a:rPr>
              <a:t>Public Site, Legacy, RSC</a:t>
            </a:r>
            <a:endParaRPr kumimoji="0" lang="en-US" sz="600" b="1" i="0" u="none" strike="noStrike" kern="0" cap="none" spc="0" normalizeH="0" baseline="0" noProof="0" dirty="0" smtClean="0">
              <a:ln>
                <a:noFill/>
              </a:ln>
              <a:solidFill>
                <a:srgbClr val="8BCBE6">
                  <a:lumMod val="10000"/>
                </a:srgbClr>
              </a:solidFill>
              <a:effectLst/>
              <a:uLnTx/>
              <a:uFillTx/>
              <a:latin typeface="Calibri"/>
              <a:ea typeface="+mn-ea"/>
              <a:cs typeface="Arial"/>
            </a:endParaRPr>
          </a:p>
        </p:txBody>
      </p:sp>
      <p:sp>
        <p:nvSpPr>
          <p:cNvPr id="111" name="Pentagon 110"/>
          <p:cNvSpPr/>
          <p:nvPr/>
        </p:nvSpPr>
        <p:spPr>
          <a:xfrm flipH="1">
            <a:off x="6486525" y="3413284"/>
            <a:ext cx="68580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Real Time Adjudication Counts</a:t>
            </a:r>
          </a:p>
        </p:txBody>
      </p:sp>
      <p:sp>
        <p:nvSpPr>
          <p:cNvPr id="112" name="Pentagon 111"/>
          <p:cNvSpPr/>
          <p:nvPr/>
        </p:nvSpPr>
        <p:spPr>
          <a:xfrm flipH="1">
            <a:off x="7208044" y="3796189"/>
            <a:ext cx="68580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Personnel Counts</a:t>
            </a:r>
          </a:p>
        </p:txBody>
      </p:sp>
      <p:sp>
        <p:nvSpPr>
          <p:cNvPr id="113" name="Pentagon 112"/>
          <p:cNvSpPr/>
          <p:nvPr/>
        </p:nvSpPr>
        <p:spPr>
          <a:xfrm flipH="1">
            <a:off x="5714999" y="2343150"/>
            <a:ext cx="1085851" cy="260604"/>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NPI Crosswalk Service Call Counts</a:t>
            </a:r>
          </a:p>
        </p:txBody>
      </p:sp>
      <p:sp>
        <p:nvSpPr>
          <p:cNvPr id="114" name="Pentagon 113"/>
          <p:cNvSpPr/>
          <p:nvPr/>
        </p:nvSpPr>
        <p:spPr>
          <a:xfrm flipH="1">
            <a:off x="6486525" y="4179094"/>
            <a:ext cx="68580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err="1" smtClean="0">
                <a:ln>
                  <a:noFill/>
                </a:ln>
                <a:solidFill>
                  <a:srgbClr val="8BCBE6">
                    <a:lumMod val="10000"/>
                  </a:srgbClr>
                </a:solidFill>
                <a:effectLst/>
                <a:uLnTx/>
                <a:uFillTx/>
                <a:latin typeface="Calibri"/>
                <a:ea typeface="+mn-ea"/>
                <a:cs typeface="Arial"/>
              </a:rPr>
              <a:t>Webex</a:t>
            </a: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 Ports Utilization</a:t>
            </a:r>
          </a:p>
        </p:txBody>
      </p:sp>
      <p:sp>
        <p:nvSpPr>
          <p:cNvPr id="115" name="Pentagon 114"/>
          <p:cNvSpPr/>
          <p:nvPr/>
        </p:nvSpPr>
        <p:spPr>
          <a:xfrm flipH="1">
            <a:off x="7208044" y="4179094"/>
            <a:ext cx="68580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RTIS Mainframe Transactions</a:t>
            </a:r>
          </a:p>
        </p:txBody>
      </p:sp>
      <p:sp>
        <p:nvSpPr>
          <p:cNvPr id="116" name="Pentagon 115"/>
          <p:cNvSpPr/>
          <p:nvPr/>
        </p:nvSpPr>
        <p:spPr>
          <a:xfrm flipH="1">
            <a:off x="6486525" y="3796189"/>
            <a:ext cx="68580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Real Time Benefits Transactions</a:t>
            </a:r>
          </a:p>
        </p:txBody>
      </p:sp>
      <p:sp>
        <p:nvSpPr>
          <p:cNvPr id="117" name="Pentagon 116"/>
          <p:cNvSpPr/>
          <p:nvPr/>
        </p:nvSpPr>
        <p:spPr>
          <a:xfrm flipH="1">
            <a:off x="5743575" y="3413284"/>
            <a:ext cx="68580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err="1" smtClean="0">
                <a:ln>
                  <a:noFill/>
                </a:ln>
                <a:solidFill>
                  <a:srgbClr val="8BCBE6">
                    <a:lumMod val="10000"/>
                  </a:srgbClr>
                </a:solidFill>
                <a:effectLst/>
                <a:uLnTx/>
                <a:uFillTx/>
                <a:latin typeface="Calibri"/>
                <a:ea typeface="+mn-ea"/>
                <a:cs typeface="Arial"/>
              </a:rPr>
              <a:t>Aceyus</a:t>
            </a:r>
            <a:endPar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endParaRPr>
          </a:p>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CVP counts</a:t>
            </a:r>
          </a:p>
        </p:txBody>
      </p:sp>
      <p:sp>
        <p:nvSpPr>
          <p:cNvPr id="118" name="Pentagon 117"/>
          <p:cNvSpPr/>
          <p:nvPr/>
        </p:nvSpPr>
        <p:spPr>
          <a:xfrm flipH="1">
            <a:off x="6829425" y="2343150"/>
            <a:ext cx="1065482" cy="260604"/>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err="1" smtClean="0">
                <a:ln>
                  <a:noFill/>
                </a:ln>
                <a:solidFill>
                  <a:srgbClr val="8BCBE6">
                    <a:lumMod val="10000"/>
                  </a:srgbClr>
                </a:solidFill>
                <a:effectLst/>
                <a:uLnTx/>
                <a:uFillTx/>
                <a:latin typeface="Calibri"/>
                <a:ea typeface="+mn-ea"/>
                <a:cs typeface="Arial"/>
              </a:rPr>
              <a:t>NetQoS</a:t>
            </a: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 Internet Circuit Utilization</a:t>
            </a:r>
          </a:p>
        </p:txBody>
      </p:sp>
      <p:sp>
        <p:nvSpPr>
          <p:cNvPr id="119" name="Pentagon 118"/>
          <p:cNvSpPr/>
          <p:nvPr/>
        </p:nvSpPr>
        <p:spPr>
          <a:xfrm flipH="1">
            <a:off x="7207505" y="3030379"/>
            <a:ext cx="68580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err="1" smtClean="0">
                <a:ln>
                  <a:noFill/>
                </a:ln>
                <a:solidFill>
                  <a:srgbClr val="8BCBE6">
                    <a:lumMod val="10000"/>
                  </a:srgbClr>
                </a:solidFill>
                <a:effectLst/>
                <a:uLnTx/>
                <a:uFillTx/>
                <a:latin typeface="Calibri"/>
                <a:ea typeface="+mn-ea"/>
                <a:cs typeface="Arial"/>
              </a:rPr>
              <a:t>Edgesite</a:t>
            </a:r>
            <a:endPar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endParaRPr>
          </a:p>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AP WEB Counts</a:t>
            </a:r>
          </a:p>
        </p:txBody>
      </p:sp>
      <p:sp>
        <p:nvSpPr>
          <p:cNvPr id="120" name="Pentagon 119"/>
          <p:cNvSpPr/>
          <p:nvPr/>
        </p:nvSpPr>
        <p:spPr>
          <a:xfrm flipH="1">
            <a:off x="5743575" y="3808049"/>
            <a:ext cx="685800" cy="342900"/>
          </a:xfrm>
          <a:prstGeom prst="homePlate">
            <a:avLst/>
          </a:prstGeom>
          <a:solidFill>
            <a:srgbClr val="FFFF0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Cisco Prime</a:t>
            </a:r>
          </a:p>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err="1" smtClean="0">
                <a:ln>
                  <a:noFill/>
                </a:ln>
                <a:solidFill>
                  <a:srgbClr val="8BCBE6">
                    <a:lumMod val="10000"/>
                  </a:srgbClr>
                </a:solidFill>
                <a:effectLst/>
                <a:uLnTx/>
                <a:uFillTx/>
                <a:latin typeface="Calibri"/>
                <a:ea typeface="+mn-ea"/>
                <a:cs typeface="Arial"/>
              </a:rPr>
              <a:t>Wifi</a:t>
            </a:r>
            <a:r>
              <a:rPr kumimoji="0" lang="en-US" sz="675" b="1" i="0" u="none" strike="noStrike" kern="0" cap="none" spc="0" normalizeH="0" baseline="0" noProof="0" dirty="0" smtClean="0">
                <a:ln>
                  <a:noFill/>
                </a:ln>
                <a:solidFill>
                  <a:srgbClr val="8BCBE6">
                    <a:lumMod val="10000"/>
                  </a:srgbClr>
                </a:solidFill>
                <a:effectLst/>
                <a:uLnTx/>
                <a:uFillTx/>
                <a:latin typeface="Calibri"/>
                <a:ea typeface="+mn-ea"/>
                <a:cs typeface="Arial"/>
              </a:rPr>
              <a:t> Network</a:t>
            </a:r>
          </a:p>
        </p:txBody>
      </p:sp>
      <p:pic>
        <p:nvPicPr>
          <p:cNvPr id="1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135" y="4939665"/>
            <a:ext cx="150348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 name="Pentagon 121"/>
          <p:cNvSpPr/>
          <p:nvPr/>
        </p:nvSpPr>
        <p:spPr>
          <a:xfrm flipH="1">
            <a:off x="5729288" y="4609708"/>
            <a:ext cx="685800" cy="342900"/>
          </a:xfrm>
          <a:prstGeom prst="homePlate">
            <a:avLst/>
          </a:prstGeom>
          <a:solidFill>
            <a:srgbClr val="0070C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FFFFFF"/>
                </a:solidFill>
                <a:effectLst/>
                <a:uLnTx/>
                <a:uFillTx/>
                <a:latin typeface="Calibri"/>
                <a:ea typeface="+mn-ea"/>
                <a:cs typeface="Arial"/>
              </a:rPr>
              <a:t>ODS</a:t>
            </a:r>
          </a:p>
        </p:txBody>
      </p:sp>
      <p:sp>
        <p:nvSpPr>
          <p:cNvPr id="123" name="Pentagon 122"/>
          <p:cNvSpPr/>
          <p:nvPr/>
        </p:nvSpPr>
        <p:spPr>
          <a:xfrm flipH="1">
            <a:off x="6486523" y="4596765"/>
            <a:ext cx="685800" cy="342900"/>
          </a:xfrm>
          <a:prstGeom prst="homePlate">
            <a:avLst/>
          </a:prstGeom>
          <a:solidFill>
            <a:srgbClr val="0070C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FFFFFF"/>
                </a:solidFill>
                <a:effectLst/>
                <a:uLnTx/>
                <a:uFillTx/>
                <a:latin typeface="Calibri"/>
                <a:ea typeface="+mn-ea"/>
                <a:cs typeface="Arial"/>
              </a:rPr>
              <a:t>DMIH</a:t>
            </a:r>
          </a:p>
        </p:txBody>
      </p:sp>
      <p:sp>
        <p:nvSpPr>
          <p:cNvPr id="124" name="Pentagon 123"/>
          <p:cNvSpPr/>
          <p:nvPr/>
        </p:nvSpPr>
        <p:spPr>
          <a:xfrm flipH="1">
            <a:off x="7200900" y="4584635"/>
            <a:ext cx="685800" cy="342900"/>
          </a:xfrm>
          <a:prstGeom prst="homePlate">
            <a:avLst/>
          </a:prstGeom>
          <a:solidFill>
            <a:srgbClr val="0070C0"/>
          </a:solidFill>
          <a:ln w="3175" cap="flat" cmpd="sng" algn="ctr">
            <a:solidFill>
              <a:srgbClr val="00000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675" b="1" i="0" u="none" strike="noStrike" kern="0" cap="none" spc="0" normalizeH="0" baseline="0" noProof="0" dirty="0" smtClean="0">
                <a:ln>
                  <a:noFill/>
                </a:ln>
                <a:solidFill>
                  <a:srgbClr val="FFFFFF"/>
                </a:solidFill>
                <a:effectLst/>
                <a:uLnTx/>
                <a:uFillTx/>
                <a:latin typeface="Calibri"/>
                <a:ea typeface="+mn-ea"/>
                <a:cs typeface="Arial"/>
              </a:rPr>
              <a:t>Online Sales Channel</a:t>
            </a:r>
          </a:p>
        </p:txBody>
      </p:sp>
      <p:sp>
        <p:nvSpPr>
          <p:cNvPr id="90" name="TextBox 89"/>
          <p:cNvSpPr txBox="1"/>
          <p:nvPr/>
        </p:nvSpPr>
        <p:spPr>
          <a:xfrm>
            <a:off x="3692479" y="2180450"/>
            <a:ext cx="1268185" cy="933314"/>
          </a:xfrm>
          <a:prstGeom prst="rect">
            <a:avLst/>
          </a:prstGeom>
          <a:noFill/>
        </p:spPr>
        <p:txBody>
          <a:bodyPr wrap="square" rtlCol="0">
            <a:prstTxWarp prst="textArchUp">
              <a:avLst/>
            </a:prstTxWarp>
            <a:spAutoFit/>
          </a:bodyPr>
          <a:lstStyle/>
          <a:p>
            <a:pPr algn="ctr" defTabSz="685800" fontAlgn="base">
              <a:spcBef>
                <a:spcPct val="0"/>
              </a:spcBef>
              <a:spcAft>
                <a:spcPct val="0"/>
              </a:spcAft>
            </a:pPr>
            <a:r>
              <a:rPr lang="en-US" sz="1350" b="1" dirty="0">
                <a:solidFill>
                  <a:srgbClr val="FFFFFF"/>
                </a:solidFill>
                <a:effectLst>
                  <a:outerShdw blurRad="38100" dist="38100" dir="2700000" algn="tl">
                    <a:srgbClr val="000000">
                      <a:alpha val="43137"/>
                    </a:srgbClr>
                  </a:outerShdw>
                </a:effectLst>
                <a:latin typeface="Arial" charset="0"/>
                <a:cs typeface="Arial"/>
              </a:rPr>
              <a:t>OPTIMIZED</a:t>
            </a:r>
          </a:p>
        </p:txBody>
      </p:sp>
      <p:sp>
        <p:nvSpPr>
          <p:cNvPr id="2" name="Title 1"/>
          <p:cNvSpPr>
            <a:spLocks noGrp="1"/>
          </p:cNvSpPr>
          <p:nvPr>
            <p:ph type="title"/>
          </p:nvPr>
        </p:nvSpPr>
        <p:spPr>
          <a:xfrm>
            <a:off x="457200" y="205979"/>
            <a:ext cx="8229600" cy="669436"/>
          </a:xfrm>
        </p:spPr>
        <p:txBody>
          <a:bodyPr>
            <a:normAutofit/>
          </a:bodyPr>
          <a:lstStyle/>
          <a:p>
            <a:r>
              <a:rPr lang="it-IT" sz="2800" dirty="0" smtClean="0"/>
              <a:t>Step 1: Collect the data</a:t>
            </a:r>
            <a:endParaRPr lang="en-US" sz="2800" dirty="0"/>
          </a:p>
        </p:txBody>
      </p:sp>
    </p:spTree>
    <p:extLst>
      <p:ext uri="{BB962C8B-B14F-4D97-AF65-F5344CB8AC3E}">
        <p14:creationId xmlns:p14="http://schemas.microsoft.com/office/powerpoint/2010/main" val="1495503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8421"/>
          </a:xfrm>
        </p:spPr>
        <p:txBody>
          <a:bodyPr>
            <a:normAutofit/>
          </a:bodyPr>
          <a:lstStyle/>
          <a:p>
            <a:r>
              <a:rPr lang="en-US" sz="2800" dirty="0" smtClean="0"/>
              <a:t>Step 2 &amp; 3: Understanding Workload and Services</a:t>
            </a:r>
            <a:endParaRPr lang="en-US" sz="2800" dirty="0"/>
          </a:p>
        </p:txBody>
      </p:sp>
      <p:graphicFrame>
        <p:nvGraphicFramePr>
          <p:cNvPr id="4" name="Diagram 3"/>
          <p:cNvGraphicFramePr/>
          <p:nvPr>
            <p:extLst>
              <p:ext uri="{D42A27DB-BD31-4B8C-83A1-F6EECF244321}">
                <p14:modId xmlns:p14="http://schemas.microsoft.com/office/powerpoint/2010/main" val="677068918"/>
              </p:ext>
            </p:extLst>
          </p:nvPr>
        </p:nvGraphicFramePr>
        <p:xfrm>
          <a:off x="-84563" y="557097"/>
          <a:ext cx="4114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4401015" y="1749814"/>
            <a:ext cx="4285785" cy="2308324"/>
          </a:xfrm>
          <a:prstGeom prst="rect">
            <a:avLst/>
          </a:prstGeom>
          <a:noFill/>
        </p:spPr>
        <p:txBody>
          <a:bodyPr wrap="square" rtlCol="0">
            <a:spAutoFit/>
          </a:bodyPr>
          <a:lstStyle/>
          <a:p>
            <a:pPr marL="342900" indent="-342900" defTabSz="685800">
              <a:buFont typeface="+mj-lt"/>
              <a:buAutoNum type="arabicParenR"/>
            </a:pPr>
            <a:r>
              <a:rPr lang="en-US" b="1" dirty="0">
                <a:solidFill>
                  <a:srgbClr val="414042"/>
                </a:solidFill>
              </a:rPr>
              <a:t>Collected the data about </a:t>
            </a:r>
            <a:r>
              <a:rPr lang="en-US" b="1" dirty="0" smtClean="0">
                <a:solidFill>
                  <a:srgbClr val="414042"/>
                </a:solidFill>
              </a:rPr>
              <a:t>Infrastructure</a:t>
            </a:r>
            <a:endParaRPr lang="en-US" b="1" dirty="0">
              <a:solidFill>
                <a:srgbClr val="414042"/>
              </a:solidFill>
            </a:endParaRPr>
          </a:p>
          <a:p>
            <a:pPr marL="342900" indent="-342900" defTabSz="685800">
              <a:buFont typeface="+mj-lt"/>
              <a:buAutoNum type="arabicParenR"/>
            </a:pPr>
            <a:endParaRPr lang="en-US" b="1" dirty="0">
              <a:solidFill>
                <a:srgbClr val="414042"/>
              </a:solidFill>
            </a:endParaRPr>
          </a:p>
          <a:p>
            <a:pPr marL="342900" indent="-342900" defTabSz="685800">
              <a:buFont typeface="+mj-lt"/>
              <a:buAutoNum type="arabicParenR"/>
            </a:pPr>
            <a:r>
              <a:rPr lang="en-US" b="1" dirty="0">
                <a:solidFill>
                  <a:srgbClr val="414042"/>
                </a:solidFill>
              </a:rPr>
              <a:t>Needed to understand the workloads </a:t>
            </a:r>
          </a:p>
          <a:p>
            <a:pPr marL="342900" indent="-342900" defTabSz="685800">
              <a:buFont typeface="+mj-lt"/>
              <a:buAutoNum type="arabicParenR"/>
            </a:pPr>
            <a:endParaRPr lang="en-US" b="1" dirty="0">
              <a:solidFill>
                <a:srgbClr val="414042"/>
              </a:solidFill>
            </a:endParaRPr>
          </a:p>
          <a:p>
            <a:pPr marL="342900" indent="-342900" defTabSz="685800">
              <a:buFont typeface="+mj-lt"/>
              <a:buAutoNum type="arabicParenR"/>
            </a:pPr>
            <a:r>
              <a:rPr lang="en-US" b="1" dirty="0">
                <a:solidFill>
                  <a:srgbClr val="414042"/>
                </a:solidFill>
              </a:rPr>
              <a:t>Align Services with the components and </a:t>
            </a:r>
            <a:r>
              <a:rPr lang="en-US" b="1" dirty="0" smtClean="0">
                <a:solidFill>
                  <a:srgbClr val="414042"/>
                </a:solidFill>
              </a:rPr>
              <a:t>workloads</a:t>
            </a:r>
            <a:endParaRPr lang="en-US" b="1" dirty="0">
              <a:solidFill>
                <a:srgbClr val="414042"/>
              </a:solidFill>
            </a:endParaRPr>
          </a:p>
          <a:p>
            <a:pPr marL="342900" indent="-342900" defTabSz="685800">
              <a:buFont typeface="+mj-lt"/>
              <a:buAutoNum type="arabicParenR"/>
            </a:pPr>
            <a:endParaRPr lang="en-US" b="1" dirty="0">
              <a:solidFill>
                <a:srgbClr val="414042"/>
              </a:solidFill>
            </a:endParaRPr>
          </a:p>
          <a:p>
            <a:pPr marL="342900" indent="-342900" defTabSz="685800">
              <a:buFont typeface="+mj-lt"/>
              <a:buAutoNum type="arabicParenR"/>
            </a:pPr>
            <a:r>
              <a:rPr lang="en-US" b="1" dirty="0">
                <a:solidFill>
                  <a:srgbClr val="414042"/>
                </a:solidFill>
              </a:rPr>
              <a:t>Ready for Scenario Planning!!!</a:t>
            </a:r>
          </a:p>
        </p:txBody>
      </p:sp>
    </p:spTree>
    <p:extLst>
      <p:ext uri="{BB962C8B-B14F-4D97-AF65-F5344CB8AC3E}">
        <p14:creationId xmlns:p14="http://schemas.microsoft.com/office/powerpoint/2010/main" val="1660866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93" y="267628"/>
            <a:ext cx="7690624" cy="589621"/>
          </a:xfrm>
        </p:spPr>
        <p:txBody>
          <a:bodyPr>
            <a:noAutofit/>
          </a:bodyPr>
          <a:lstStyle/>
          <a:p>
            <a:r>
              <a:rPr lang="en-US" sz="2800" dirty="0" smtClean="0"/>
              <a:t>Planned Enrollment – </a:t>
            </a:r>
            <a:r>
              <a:rPr lang="en-US" sz="2800" dirty="0"/>
              <a:t>Scenario Example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0215948"/>
              </p:ext>
            </p:extLst>
          </p:nvPr>
        </p:nvGraphicFramePr>
        <p:xfrm>
          <a:off x="764628" y="1060291"/>
          <a:ext cx="68580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453483" y="4232985"/>
            <a:ext cx="5516135" cy="369332"/>
          </a:xfrm>
          <a:prstGeom prst="rect">
            <a:avLst/>
          </a:prstGeom>
        </p:spPr>
        <p:txBody>
          <a:bodyPr wrap="square">
            <a:spAutoFit/>
          </a:bodyPr>
          <a:lstStyle/>
          <a:p>
            <a:pPr defTabSz="685800"/>
            <a:r>
              <a:rPr lang="en-US" b="1" i="1" dirty="0">
                <a:solidFill>
                  <a:srgbClr val="414042"/>
                </a:solidFill>
                <a:hlinkClick r:id="rId3"/>
              </a:rPr>
              <a:t>Insurance Industry Ad Campaign for change……</a:t>
            </a:r>
            <a:endParaRPr lang="en-US" b="1" i="1" dirty="0">
              <a:solidFill>
                <a:srgbClr val="414042"/>
              </a:solidFill>
            </a:endParaRPr>
          </a:p>
        </p:txBody>
      </p:sp>
      <p:graphicFrame>
        <p:nvGraphicFramePr>
          <p:cNvPr id="10" name="Content Placeholder 3"/>
          <p:cNvGraphicFramePr>
            <a:graphicFrameLocks/>
          </p:cNvGraphicFramePr>
          <p:nvPr>
            <p:extLst>
              <p:ext uri="{D42A27DB-BD31-4B8C-83A1-F6EECF244321}">
                <p14:modId xmlns:p14="http://schemas.microsoft.com/office/powerpoint/2010/main" val="1725764099"/>
              </p:ext>
            </p:extLst>
          </p:nvPr>
        </p:nvGraphicFramePr>
        <p:xfrm>
          <a:off x="764628" y="1060291"/>
          <a:ext cx="6858000" cy="2971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632671643"/>
              </p:ext>
            </p:extLst>
          </p:nvPr>
        </p:nvGraphicFramePr>
        <p:xfrm>
          <a:off x="764628" y="1060291"/>
          <a:ext cx="6858000" cy="2971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8726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750"/>
                                        <p:tgtEl>
                                          <p:spTgt spid="4"/>
                                        </p:tgtEl>
                                      </p:cBhvr>
                                    </p:animEffect>
                                    <p:set>
                                      <p:cBhvr>
                                        <p:cTn id="7" dur="1" fill="hold">
                                          <p:stCondLst>
                                            <p:cond delay="74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750"/>
                                        <p:tgtEl>
                                          <p:spTgt spid="10"/>
                                        </p:tgtEl>
                                      </p:cBhvr>
                                    </p:animEffect>
                                    <p:set>
                                      <p:cBhvr>
                                        <p:cTn id="15" dur="1" fill="hold">
                                          <p:stCondLst>
                                            <p:cond delay="749"/>
                                          </p:stCondLst>
                                        </p:cTn>
                                        <p:tgtEl>
                                          <p:spTgt spid="10"/>
                                        </p:tgtEl>
                                        <p:attrNameLst>
                                          <p:attrName>style.visibility</p:attrName>
                                        </p:attrNameLst>
                                      </p:cBhvr>
                                      <p:to>
                                        <p:strVal val="hidden"/>
                                      </p:to>
                                    </p:set>
                                  </p:childTnLst>
                                </p:cTn>
                              </p:par>
                            </p:childTnLst>
                          </p:cTn>
                        </p:par>
                        <p:par>
                          <p:cTn id="16" fill="hold">
                            <p:stCondLst>
                              <p:cond delay="75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0" grpId="0">
        <p:bldAsOne/>
      </p:bldGraphic>
      <p:bldGraphic spid="10" grpId="1">
        <p:bldAsOne/>
      </p:bldGraphic>
      <p:bldGraphic spid="11"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863" y="260194"/>
            <a:ext cx="6963937" cy="539907"/>
          </a:xfrm>
        </p:spPr>
        <p:txBody>
          <a:bodyPr/>
          <a:lstStyle/>
          <a:p>
            <a:r>
              <a:rPr lang="en-US" sz="2400" dirty="0"/>
              <a:t>Planned Enrollment </a:t>
            </a:r>
            <a:r>
              <a:rPr lang="en-US" sz="2400" dirty="0" smtClean="0"/>
              <a:t>– Scenario Example</a:t>
            </a:r>
            <a:endParaRPr lang="en-US" sz="2400" b="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5758570"/>
              </p:ext>
            </p:extLst>
          </p:nvPr>
        </p:nvGraphicFramePr>
        <p:xfrm>
          <a:off x="1199741" y="800101"/>
          <a:ext cx="68580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Arrow 7"/>
          <p:cNvSpPr/>
          <p:nvPr/>
        </p:nvSpPr>
        <p:spPr>
          <a:xfrm>
            <a:off x="1592316" y="1841648"/>
            <a:ext cx="2089917" cy="743936"/>
          </a:xfrm>
          <a:prstGeom prst="rightArrow">
            <a:avLst/>
          </a:prstGeom>
          <a:gradFill>
            <a:gsLst>
              <a:gs pos="0">
                <a:schemeClr val="accent1">
                  <a:tint val="100000"/>
                  <a:shade val="100000"/>
                  <a:satMod val="130000"/>
                  <a:alpha val="0"/>
                </a:schemeClr>
              </a:gs>
              <a:gs pos="100000">
                <a:schemeClr val="accent1">
                  <a:tint val="50000"/>
                  <a:shade val="100000"/>
                  <a:satMod val="350000"/>
                </a:schemeClr>
              </a:gs>
            </a:gsLst>
          </a:gradFill>
          <a:ln w="2540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050" i="1" dirty="0">
                <a:solidFill>
                  <a:srgbClr val="C00000"/>
                </a:solidFill>
              </a:rPr>
              <a:t>Healthcare.gov website delayed</a:t>
            </a:r>
          </a:p>
        </p:txBody>
      </p:sp>
      <p:sp>
        <p:nvSpPr>
          <p:cNvPr id="16" name="Line Callout 2 (Accent Bar) 15"/>
          <p:cNvSpPr/>
          <p:nvPr/>
        </p:nvSpPr>
        <p:spPr>
          <a:xfrm>
            <a:off x="1162298" y="3829050"/>
            <a:ext cx="1771650" cy="914400"/>
          </a:xfrm>
          <a:prstGeom prst="accentCallout2">
            <a:avLst>
              <a:gd name="adj1" fmla="val 70474"/>
              <a:gd name="adj2" fmla="val 104459"/>
              <a:gd name="adj3" fmla="val 55528"/>
              <a:gd name="adj4" fmla="val 119701"/>
              <a:gd name="adj5" fmla="val -75923"/>
              <a:gd name="adj6" fmla="val 121745"/>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17" name="Line Callout 2 (Accent Bar) 16"/>
          <p:cNvSpPr/>
          <p:nvPr/>
        </p:nvSpPr>
        <p:spPr>
          <a:xfrm>
            <a:off x="1428750" y="3829050"/>
            <a:ext cx="1771650" cy="914400"/>
          </a:xfrm>
          <a:prstGeom prst="accentCallout2">
            <a:avLst>
              <a:gd name="adj1" fmla="val 70474"/>
              <a:gd name="adj2" fmla="val 104459"/>
              <a:gd name="adj3" fmla="val 55528"/>
              <a:gd name="adj4" fmla="val 119701"/>
              <a:gd name="adj5" fmla="val -75923"/>
              <a:gd name="adj6" fmla="val 121745"/>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18" name="Line Callout 2 (Accent Bar) 17"/>
          <p:cNvSpPr/>
          <p:nvPr/>
        </p:nvSpPr>
        <p:spPr>
          <a:xfrm>
            <a:off x="1751450" y="3817917"/>
            <a:ext cx="1771650" cy="914400"/>
          </a:xfrm>
          <a:prstGeom prst="accentCallout2">
            <a:avLst>
              <a:gd name="adj1" fmla="val 70474"/>
              <a:gd name="adj2" fmla="val 104459"/>
              <a:gd name="adj3" fmla="val 55528"/>
              <a:gd name="adj4" fmla="val 119701"/>
              <a:gd name="adj5" fmla="val -95403"/>
              <a:gd name="adj6" fmla="val 122248"/>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19" name="Line Callout 2 (Accent Bar) 18"/>
          <p:cNvSpPr/>
          <p:nvPr/>
        </p:nvSpPr>
        <p:spPr>
          <a:xfrm>
            <a:off x="2048123" y="3829050"/>
            <a:ext cx="1771650" cy="914400"/>
          </a:xfrm>
          <a:prstGeom prst="accentCallout2">
            <a:avLst>
              <a:gd name="adj1" fmla="val 70474"/>
              <a:gd name="adj2" fmla="val 104459"/>
              <a:gd name="adj3" fmla="val 55528"/>
              <a:gd name="adj4" fmla="val 119701"/>
              <a:gd name="adj5" fmla="val -146053"/>
              <a:gd name="adj6" fmla="val 121745"/>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20" name="Line Callout 2 (Accent Bar) 19"/>
          <p:cNvSpPr/>
          <p:nvPr/>
        </p:nvSpPr>
        <p:spPr>
          <a:xfrm>
            <a:off x="2314575" y="3829050"/>
            <a:ext cx="1771650" cy="914400"/>
          </a:xfrm>
          <a:prstGeom prst="accentCallout2">
            <a:avLst>
              <a:gd name="adj1" fmla="val 70474"/>
              <a:gd name="adj2" fmla="val 104459"/>
              <a:gd name="adj3" fmla="val 55528"/>
              <a:gd name="adj4" fmla="val 119701"/>
              <a:gd name="adj5" fmla="val -105144"/>
              <a:gd name="adj6" fmla="val 123253"/>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21" name="Line Callout 2 (Accent Bar) 20"/>
          <p:cNvSpPr/>
          <p:nvPr/>
        </p:nvSpPr>
        <p:spPr>
          <a:xfrm>
            <a:off x="2637275" y="3817917"/>
            <a:ext cx="1771650" cy="914400"/>
          </a:xfrm>
          <a:prstGeom prst="accentCallout2">
            <a:avLst>
              <a:gd name="adj1" fmla="val 70474"/>
              <a:gd name="adj2" fmla="val 104459"/>
              <a:gd name="adj3" fmla="val 55528"/>
              <a:gd name="adj4" fmla="val 119701"/>
              <a:gd name="adj5" fmla="val -75923"/>
              <a:gd name="adj6" fmla="val 121745"/>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22" name="Line Callout 2 (Accent Bar) 21"/>
          <p:cNvSpPr/>
          <p:nvPr/>
        </p:nvSpPr>
        <p:spPr>
          <a:xfrm>
            <a:off x="3086100" y="3829050"/>
            <a:ext cx="1771650" cy="914400"/>
          </a:xfrm>
          <a:prstGeom prst="accentCallout2">
            <a:avLst>
              <a:gd name="adj1" fmla="val 70474"/>
              <a:gd name="adj2" fmla="val 104459"/>
              <a:gd name="adj3" fmla="val 55528"/>
              <a:gd name="adj4" fmla="val 119701"/>
              <a:gd name="adj5" fmla="val -75923"/>
              <a:gd name="adj6" fmla="val 121745"/>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23" name="Line Callout 2 (Accent Bar) 22"/>
          <p:cNvSpPr/>
          <p:nvPr/>
        </p:nvSpPr>
        <p:spPr>
          <a:xfrm>
            <a:off x="3523100" y="3852059"/>
            <a:ext cx="1771650" cy="914400"/>
          </a:xfrm>
          <a:prstGeom prst="accentCallout2">
            <a:avLst>
              <a:gd name="adj1" fmla="val 70474"/>
              <a:gd name="adj2" fmla="val 104459"/>
              <a:gd name="adj3" fmla="val 55528"/>
              <a:gd name="adj4" fmla="val 119701"/>
              <a:gd name="adj5" fmla="val -75923"/>
              <a:gd name="adj6" fmla="val 121745"/>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24" name="Line Callout 2 (Accent Bar) 23"/>
          <p:cNvSpPr/>
          <p:nvPr/>
        </p:nvSpPr>
        <p:spPr>
          <a:xfrm>
            <a:off x="3971925" y="3852059"/>
            <a:ext cx="1771650" cy="914400"/>
          </a:xfrm>
          <a:prstGeom prst="accentCallout2">
            <a:avLst>
              <a:gd name="adj1" fmla="val 70474"/>
              <a:gd name="adj2" fmla="val 104459"/>
              <a:gd name="adj3" fmla="val 55528"/>
              <a:gd name="adj4" fmla="val 119701"/>
              <a:gd name="adj5" fmla="val -89559"/>
              <a:gd name="adj6" fmla="val 121745"/>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25" name="Line Callout 2 (Accent Bar) 24"/>
          <p:cNvSpPr/>
          <p:nvPr/>
        </p:nvSpPr>
        <p:spPr>
          <a:xfrm>
            <a:off x="4408925" y="3852059"/>
            <a:ext cx="1771650" cy="914400"/>
          </a:xfrm>
          <a:prstGeom prst="accentCallout2">
            <a:avLst>
              <a:gd name="adj1" fmla="val 70474"/>
              <a:gd name="adj2" fmla="val 104459"/>
              <a:gd name="adj3" fmla="val 55528"/>
              <a:gd name="adj4" fmla="val 119701"/>
              <a:gd name="adj5" fmla="val -249300"/>
              <a:gd name="adj6" fmla="val 124259"/>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Tree>
    <p:extLst>
      <p:ext uri="{BB962C8B-B14F-4D97-AF65-F5344CB8AC3E}">
        <p14:creationId xmlns:p14="http://schemas.microsoft.com/office/powerpoint/2010/main" val="350220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4000"/>
                            </p:stCondLst>
                            <p:childTnLst>
                              <p:par>
                                <p:cTn id="9" presetID="10" presetClass="exit" presetSubtype="0" fill="hold" grpId="1" nodeType="afterEffect">
                                  <p:stCondLst>
                                    <p:cond delay="50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6500"/>
                            </p:stCondLst>
                            <p:childTnLst>
                              <p:par>
                                <p:cTn id="17" presetID="10" presetClass="exit" presetSubtype="0" fill="hold" grpId="1" nodeType="afterEffect">
                                  <p:stCondLst>
                                    <p:cond delay="50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par>
                          <p:cTn id="20" fill="hold">
                            <p:stCondLst>
                              <p:cond delay="7500"/>
                            </p:stCondLst>
                            <p:childTnLst>
                              <p:par>
                                <p:cTn id="21" presetID="10" presetClass="entr" presetSubtype="0" fill="hold" grpId="0" nodeType="after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9000"/>
                            </p:stCondLst>
                            <p:childTnLst>
                              <p:par>
                                <p:cTn id="25" presetID="10" presetClass="exit" presetSubtype="0" fill="hold" grpId="1" nodeType="afterEffect">
                                  <p:stCondLst>
                                    <p:cond delay="50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par>
                          <p:cTn id="28" fill="hold">
                            <p:stCondLst>
                              <p:cond delay="10000"/>
                            </p:stCondLst>
                            <p:childTnLst>
                              <p:par>
                                <p:cTn id="29" presetID="10" presetClass="entr" presetSubtype="0" fill="hold" grpId="0" nodeType="afterEffect">
                                  <p:stCondLst>
                                    <p:cond delay="10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11500"/>
                            </p:stCondLst>
                            <p:childTnLst>
                              <p:par>
                                <p:cTn id="33" presetID="10" presetClass="exit" presetSubtype="0" fill="hold" grpId="1" nodeType="afterEffect">
                                  <p:stCondLst>
                                    <p:cond delay="50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par>
                          <p:cTn id="36" fill="hold">
                            <p:stCondLst>
                              <p:cond delay="12500"/>
                            </p:stCondLst>
                            <p:childTnLst>
                              <p:par>
                                <p:cTn id="37" presetID="10" presetClass="entr" presetSubtype="0" fill="hold" grpId="0" nodeType="afterEffect">
                                  <p:stCondLst>
                                    <p:cond delay="10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14000"/>
                            </p:stCondLst>
                            <p:childTnLst>
                              <p:par>
                                <p:cTn id="41" presetID="10" presetClass="exit" presetSubtype="0" fill="hold" grpId="1" nodeType="afterEffect">
                                  <p:stCondLst>
                                    <p:cond delay="50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par>
                          <p:cTn id="44" fill="hold">
                            <p:stCondLst>
                              <p:cond delay="15000"/>
                            </p:stCondLst>
                            <p:childTnLst>
                              <p:par>
                                <p:cTn id="45" presetID="10" presetClass="entr" presetSubtype="0" fill="hold" grpId="0" nodeType="afterEffect">
                                  <p:stCondLst>
                                    <p:cond delay="10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16500"/>
                            </p:stCondLst>
                            <p:childTnLst>
                              <p:par>
                                <p:cTn id="49" presetID="10" presetClass="exit" presetSubtype="0" fill="hold" grpId="1" nodeType="afterEffect">
                                  <p:stCondLst>
                                    <p:cond delay="50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childTnLst>
                          </p:cTn>
                        </p:par>
                        <p:par>
                          <p:cTn id="52" fill="hold">
                            <p:stCondLst>
                              <p:cond delay="17500"/>
                            </p:stCondLst>
                            <p:childTnLst>
                              <p:par>
                                <p:cTn id="53" presetID="10" presetClass="entr" presetSubtype="0" fill="hold" grpId="0" nodeType="afterEffect">
                                  <p:stCondLst>
                                    <p:cond delay="100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19000"/>
                            </p:stCondLst>
                            <p:childTnLst>
                              <p:par>
                                <p:cTn id="57" presetID="10" presetClass="exit" presetSubtype="0" fill="hold" grpId="1" nodeType="afterEffect">
                                  <p:stCondLst>
                                    <p:cond delay="50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par>
                          <p:cTn id="60" fill="hold">
                            <p:stCondLst>
                              <p:cond delay="20000"/>
                            </p:stCondLst>
                            <p:childTnLst>
                              <p:par>
                                <p:cTn id="61" presetID="10" presetClass="entr" presetSubtype="0" fill="hold" grpId="0" nodeType="afterEffect">
                                  <p:stCondLst>
                                    <p:cond delay="100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21500"/>
                            </p:stCondLst>
                            <p:childTnLst>
                              <p:par>
                                <p:cTn id="65" presetID="10" presetClass="exit" presetSubtype="0" fill="hold" grpId="1" nodeType="afterEffect">
                                  <p:stCondLst>
                                    <p:cond delay="500"/>
                                  </p:stCondLst>
                                  <p:childTnLst>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childTnLst>
                          </p:cTn>
                        </p:par>
                        <p:par>
                          <p:cTn id="68" fill="hold">
                            <p:stCondLst>
                              <p:cond delay="22500"/>
                            </p:stCondLst>
                            <p:childTnLst>
                              <p:par>
                                <p:cTn id="69" presetID="10" presetClass="entr" presetSubtype="0" fill="hold" grpId="0" nodeType="afterEffect">
                                  <p:stCondLst>
                                    <p:cond delay="100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24000"/>
                            </p:stCondLst>
                            <p:childTnLst>
                              <p:par>
                                <p:cTn id="73" presetID="10" presetClass="exit" presetSubtype="0" fill="hold" grpId="1" nodeType="afterEffect">
                                  <p:stCondLst>
                                    <p:cond delay="500"/>
                                  </p:stCondLst>
                                  <p:childTnLst>
                                    <p:animEffect transition="out" filter="fade">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childTnLst>
                          </p:cTn>
                        </p:par>
                        <p:par>
                          <p:cTn id="76" fill="hold">
                            <p:stCondLst>
                              <p:cond delay="25000"/>
                            </p:stCondLst>
                            <p:childTnLst>
                              <p:par>
                                <p:cTn id="77" presetID="10" presetClass="entr" presetSubtype="0" fill="hold" grpId="0" nodeType="afterEffect">
                                  <p:stCondLst>
                                    <p:cond delay="100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1257301" y="3835476"/>
            <a:ext cx="6979733" cy="822960"/>
          </a:xfrm>
          <a:prstGeom prst="cub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defTabSz="685800"/>
            <a:r>
              <a:rPr lang="en-US" sz="1350" b="1" dirty="0">
                <a:solidFill>
                  <a:srgbClr val="414042"/>
                </a:solidFill>
              </a:rPr>
              <a:t>Reactive (Fire </a:t>
            </a:r>
            <a:r>
              <a:rPr lang="en-US" sz="1350" b="1" dirty="0" smtClean="0">
                <a:solidFill>
                  <a:srgbClr val="414042"/>
                </a:solidFill>
              </a:rPr>
              <a:t>Fighting)</a:t>
            </a:r>
          </a:p>
          <a:p>
            <a:pPr algn="ctr" defTabSz="685800"/>
            <a:r>
              <a:rPr lang="en-US" sz="1200" dirty="0" smtClean="0">
                <a:solidFill>
                  <a:srgbClr val="414042"/>
                </a:solidFill>
              </a:rPr>
              <a:t>Ad </a:t>
            </a:r>
            <a:r>
              <a:rPr lang="en-US" sz="1200" dirty="0">
                <a:solidFill>
                  <a:srgbClr val="414042"/>
                </a:solidFill>
              </a:rPr>
              <a:t>Hoc, Requests (calls, emails), No Predictive Analysis, Data Gaps, No Business Data, No View of Costs</a:t>
            </a:r>
          </a:p>
        </p:txBody>
      </p:sp>
      <p:sp>
        <p:nvSpPr>
          <p:cNvPr id="5" name="Cube 4"/>
          <p:cNvSpPr/>
          <p:nvPr/>
        </p:nvSpPr>
        <p:spPr>
          <a:xfrm>
            <a:off x="1257301" y="3152401"/>
            <a:ext cx="6585723" cy="822960"/>
          </a:xfrm>
          <a:prstGeom prst="cub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US" sz="1350" b="1" dirty="0">
                <a:solidFill>
                  <a:srgbClr val="414042"/>
                </a:solidFill>
              </a:rPr>
              <a:t>Data Management (</a:t>
            </a:r>
            <a:r>
              <a:rPr lang="en-US" sz="1350" b="1" dirty="0" smtClean="0">
                <a:solidFill>
                  <a:srgbClr val="414042"/>
                </a:solidFill>
              </a:rPr>
              <a:t>Monitoring)</a:t>
            </a:r>
          </a:p>
          <a:p>
            <a:pPr algn="ctr" defTabSz="685800"/>
            <a:r>
              <a:rPr lang="en-US" sz="1200" dirty="0" smtClean="0">
                <a:solidFill>
                  <a:srgbClr val="414042"/>
                </a:solidFill>
              </a:rPr>
              <a:t>Component </a:t>
            </a:r>
            <a:r>
              <a:rPr lang="en-US" sz="1200" dirty="0">
                <a:solidFill>
                  <a:srgbClr val="414042"/>
                </a:solidFill>
              </a:rPr>
              <a:t>View, Spreadsheets, Review Data as Needed, </a:t>
            </a:r>
            <a:r>
              <a:rPr lang="en-US" sz="1200" dirty="0" err="1">
                <a:solidFill>
                  <a:srgbClr val="414042"/>
                </a:solidFill>
              </a:rPr>
              <a:t>Siloed</a:t>
            </a:r>
            <a:endParaRPr lang="en-US" sz="1200" dirty="0">
              <a:solidFill>
                <a:srgbClr val="414042"/>
              </a:solidFill>
            </a:endParaRPr>
          </a:p>
        </p:txBody>
      </p:sp>
      <p:sp>
        <p:nvSpPr>
          <p:cNvPr id="6" name="Cube 5"/>
          <p:cNvSpPr/>
          <p:nvPr/>
        </p:nvSpPr>
        <p:spPr>
          <a:xfrm>
            <a:off x="1257300" y="2469326"/>
            <a:ext cx="6172200" cy="822960"/>
          </a:xfrm>
          <a:prstGeom prst="cub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r>
              <a:rPr lang="en-US" sz="1350" b="1" dirty="0">
                <a:solidFill>
                  <a:srgbClr val="414042"/>
                </a:solidFill>
              </a:rPr>
              <a:t>Performance Management (</a:t>
            </a:r>
            <a:r>
              <a:rPr lang="en-US" sz="1350" b="1" dirty="0" smtClean="0">
                <a:solidFill>
                  <a:srgbClr val="414042"/>
                </a:solidFill>
              </a:rPr>
              <a:t>Optimizing)</a:t>
            </a:r>
          </a:p>
          <a:p>
            <a:pPr algn="ctr" defTabSz="685800"/>
            <a:r>
              <a:rPr lang="en-US" sz="1200" dirty="0" smtClean="0">
                <a:solidFill>
                  <a:srgbClr val="414042"/>
                </a:solidFill>
              </a:rPr>
              <a:t>Workload </a:t>
            </a:r>
            <a:r>
              <a:rPr lang="en-US" sz="1200" dirty="0">
                <a:solidFill>
                  <a:srgbClr val="414042"/>
                </a:solidFill>
              </a:rPr>
              <a:t>View, Data Integration, Predict Performance Issues, Trending, </a:t>
            </a:r>
            <a:endParaRPr lang="en-US" sz="1200" dirty="0" smtClean="0">
              <a:solidFill>
                <a:srgbClr val="414042"/>
              </a:solidFill>
            </a:endParaRPr>
          </a:p>
          <a:p>
            <a:pPr algn="ctr" defTabSz="685800"/>
            <a:r>
              <a:rPr lang="en-US" sz="1200" dirty="0" smtClean="0">
                <a:solidFill>
                  <a:srgbClr val="414042"/>
                </a:solidFill>
              </a:rPr>
              <a:t>Standardized </a:t>
            </a:r>
            <a:r>
              <a:rPr lang="en-US" sz="1200" dirty="0">
                <a:solidFill>
                  <a:srgbClr val="414042"/>
                </a:solidFill>
              </a:rPr>
              <a:t>Toolsets across Technologies, Understand Bottlenecks </a:t>
            </a:r>
          </a:p>
        </p:txBody>
      </p:sp>
      <p:sp>
        <p:nvSpPr>
          <p:cNvPr id="7" name="Cube 6"/>
          <p:cNvSpPr/>
          <p:nvPr/>
        </p:nvSpPr>
        <p:spPr>
          <a:xfrm>
            <a:off x="1257301" y="1777828"/>
            <a:ext cx="5829298" cy="822960"/>
          </a:xfrm>
          <a:prstGeom prst="cube">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85800"/>
            <a:r>
              <a:rPr lang="en-US" sz="1350" b="1" dirty="0">
                <a:solidFill>
                  <a:srgbClr val="414042"/>
                </a:solidFill>
              </a:rPr>
              <a:t>Business Optimizing (Service </a:t>
            </a:r>
            <a:r>
              <a:rPr lang="en-US" sz="1350" b="1" dirty="0" smtClean="0">
                <a:solidFill>
                  <a:srgbClr val="414042"/>
                </a:solidFill>
              </a:rPr>
              <a:t>View)</a:t>
            </a:r>
          </a:p>
          <a:p>
            <a:pPr algn="ctr" defTabSz="685800"/>
            <a:r>
              <a:rPr lang="en-US" sz="1200" dirty="0" smtClean="0">
                <a:solidFill>
                  <a:srgbClr val="414042"/>
                </a:solidFill>
              </a:rPr>
              <a:t>Data </a:t>
            </a:r>
            <a:r>
              <a:rPr lang="en-US" sz="1200" dirty="0">
                <a:solidFill>
                  <a:srgbClr val="414042"/>
                </a:solidFill>
              </a:rPr>
              <a:t>Intelligence, Service Views, Scenario based Capacity Planning, </a:t>
            </a:r>
            <a:endParaRPr lang="en-US" sz="1200" dirty="0" smtClean="0">
              <a:solidFill>
                <a:srgbClr val="414042"/>
              </a:solidFill>
            </a:endParaRPr>
          </a:p>
          <a:p>
            <a:pPr algn="ctr" defTabSz="685800"/>
            <a:r>
              <a:rPr lang="en-US" sz="1200" b="1" u="sng" dirty="0" smtClean="0">
                <a:solidFill>
                  <a:srgbClr val="414042"/>
                </a:solidFill>
              </a:rPr>
              <a:t>Influence </a:t>
            </a:r>
            <a:r>
              <a:rPr lang="en-US" sz="1200" b="1" u="sng" dirty="0">
                <a:solidFill>
                  <a:srgbClr val="414042"/>
                </a:solidFill>
              </a:rPr>
              <a:t>usage via Cost Transparency , Service Costing</a:t>
            </a:r>
          </a:p>
        </p:txBody>
      </p:sp>
      <p:sp>
        <p:nvSpPr>
          <p:cNvPr id="8" name="Cube 7"/>
          <p:cNvSpPr/>
          <p:nvPr/>
        </p:nvSpPr>
        <p:spPr>
          <a:xfrm>
            <a:off x="1257300" y="1094753"/>
            <a:ext cx="5516861" cy="822960"/>
          </a:xfrm>
          <a:prstGeom prst="cub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685800"/>
            <a:r>
              <a:rPr lang="en-US" sz="1350" b="1" dirty="0">
                <a:solidFill>
                  <a:srgbClr val="414042"/>
                </a:solidFill>
              </a:rPr>
              <a:t>Process </a:t>
            </a:r>
            <a:r>
              <a:rPr lang="en-US" sz="1350" b="1" dirty="0" smtClean="0">
                <a:solidFill>
                  <a:srgbClr val="414042"/>
                </a:solidFill>
              </a:rPr>
              <a:t>Optimizing</a:t>
            </a:r>
          </a:p>
          <a:p>
            <a:pPr algn="ctr" defTabSz="685800"/>
            <a:r>
              <a:rPr lang="en-US" sz="1200" dirty="0" smtClean="0">
                <a:solidFill>
                  <a:srgbClr val="414042"/>
                </a:solidFill>
              </a:rPr>
              <a:t>Business </a:t>
            </a:r>
            <a:r>
              <a:rPr lang="en-US" sz="1200" dirty="0">
                <a:solidFill>
                  <a:srgbClr val="414042"/>
                </a:solidFill>
              </a:rPr>
              <a:t>Process View, Report in Business Terms, </a:t>
            </a:r>
            <a:endParaRPr lang="en-US" sz="1200" dirty="0" smtClean="0">
              <a:solidFill>
                <a:srgbClr val="414042"/>
              </a:solidFill>
            </a:endParaRPr>
          </a:p>
          <a:p>
            <a:pPr algn="ctr" defTabSz="685800"/>
            <a:r>
              <a:rPr lang="en-US" sz="1200" b="1" u="sng" dirty="0" smtClean="0">
                <a:solidFill>
                  <a:srgbClr val="414042"/>
                </a:solidFill>
              </a:rPr>
              <a:t>Measure </a:t>
            </a:r>
            <a:r>
              <a:rPr lang="en-US" sz="1200" b="1" u="sng" dirty="0">
                <a:solidFill>
                  <a:srgbClr val="414042"/>
                </a:solidFill>
              </a:rPr>
              <a:t>Efficiency, Cost Benefit Analysis, </a:t>
            </a:r>
          </a:p>
        </p:txBody>
      </p:sp>
      <p:sp>
        <p:nvSpPr>
          <p:cNvPr id="9" name="Title 8"/>
          <p:cNvSpPr>
            <a:spLocks noGrp="1"/>
          </p:cNvSpPr>
          <p:nvPr>
            <p:ph type="title"/>
          </p:nvPr>
        </p:nvSpPr>
        <p:spPr>
          <a:xfrm>
            <a:off x="668050" y="293071"/>
            <a:ext cx="7695365" cy="500137"/>
          </a:xfrm>
          <a:prstGeom prst="rect">
            <a:avLst/>
          </a:prstGeom>
          <a:noFill/>
        </p:spPr>
        <p:txBody>
          <a:bodyPr vert="horz" wrap="square" lIns="68580" tIns="34290" rIns="68580" bIns="34290" rtlCol="0" anchor="ctr">
            <a:spAutoFit/>
          </a:bodyPr>
          <a:lstStyle/>
          <a:p>
            <a:r>
              <a:rPr lang="en-US" sz="2800" spc="38" dirty="0">
                <a:ln w="0"/>
              </a:rPr>
              <a:t>Capacity </a:t>
            </a:r>
            <a:r>
              <a:rPr lang="en-US" sz="2800" spc="38" dirty="0" smtClean="0">
                <a:ln w="0"/>
              </a:rPr>
              <a:t>Management - Maturity </a:t>
            </a:r>
            <a:r>
              <a:rPr lang="en-US" sz="2800" spc="38" dirty="0">
                <a:ln w="0"/>
              </a:rPr>
              <a:t>Levels </a:t>
            </a:r>
          </a:p>
        </p:txBody>
      </p:sp>
      <p:sp>
        <p:nvSpPr>
          <p:cNvPr id="10" name="Rounded Rectangle 9"/>
          <p:cNvSpPr/>
          <p:nvPr/>
        </p:nvSpPr>
        <p:spPr>
          <a:xfrm>
            <a:off x="1114425" y="951570"/>
            <a:ext cx="6115050" cy="1710703"/>
          </a:xfrm>
          <a:prstGeom prst="roundRect">
            <a:avLst/>
          </a:prstGeom>
          <a:gradFill>
            <a:gsLst>
              <a:gs pos="100000">
                <a:schemeClr val="accent1">
                  <a:tint val="100000"/>
                  <a:shade val="100000"/>
                  <a:satMod val="130000"/>
                  <a:alpha val="1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Tree>
    <p:extLst>
      <p:ext uri="{BB962C8B-B14F-4D97-AF65-F5344CB8AC3E}">
        <p14:creationId xmlns:p14="http://schemas.microsoft.com/office/powerpoint/2010/main" val="294171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12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1250"/>
                                        <p:tgtEl>
                                          <p:spTgt spid="8"/>
                                        </p:tgtEl>
                                      </p:cBhvr>
                                    </p:animEffect>
                                  </p:childTnLst>
                                </p:cTn>
                              </p:par>
                            </p:childTnLst>
                          </p:cTn>
                        </p:par>
                        <p:par>
                          <p:cTn id="28" fill="hold">
                            <p:stCondLst>
                              <p:cond delay="1250"/>
                            </p:stCondLst>
                            <p:childTnLst>
                              <p:par>
                                <p:cTn id="29" presetID="10" presetClass="entr" presetSubtype="0" fill="hold" grpId="0"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Step 4: Adding Costs to the Equation</a:t>
            </a:r>
            <a:endParaRPr lang="en-US" sz="2800" dirty="0"/>
          </a:p>
        </p:txBody>
      </p:sp>
      <p:graphicFrame>
        <p:nvGraphicFramePr>
          <p:cNvPr id="4" name="Diagram 3"/>
          <p:cNvGraphicFramePr/>
          <p:nvPr>
            <p:extLst/>
          </p:nvPr>
        </p:nvGraphicFramePr>
        <p:xfrm>
          <a:off x="3543300" y="742950"/>
          <a:ext cx="4114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Diagram group"/>
          <p:cNvGrpSpPr/>
          <p:nvPr/>
        </p:nvGrpSpPr>
        <p:grpSpPr>
          <a:xfrm>
            <a:off x="6115050" y="514350"/>
            <a:ext cx="1885950" cy="1771650"/>
            <a:chOff x="1142999" y="1219200"/>
            <a:chExt cx="1524000" cy="1524000"/>
          </a:xfrm>
          <a:scene3d>
            <a:camera prst="perspectiveLeft" zoom="91000"/>
            <a:lightRig rig="threePt" dir="t">
              <a:rot lat="0" lon="0" rev="20640000"/>
            </a:lightRig>
          </a:scene3d>
        </p:grpSpPr>
        <p:grpSp>
          <p:nvGrpSpPr>
            <p:cNvPr id="6" name="Group 5"/>
            <p:cNvGrpSpPr/>
            <p:nvPr/>
          </p:nvGrpSpPr>
          <p:grpSpPr>
            <a:xfrm>
              <a:off x="1142999" y="1219200"/>
              <a:ext cx="1524000" cy="1524000"/>
              <a:chOff x="1142999" y="1219200"/>
              <a:chExt cx="1524000" cy="1524000"/>
            </a:xfrm>
          </p:grpSpPr>
          <p:sp>
            <p:nvSpPr>
              <p:cNvPr id="7" name="Shape 6"/>
              <p:cNvSpPr/>
              <p:nvPr/>
            </p:nvSpPr>
            <p:spPr>
              <a:xfrm>
                <a:off x="1142999" y="1219200"/>
                <a:ext cx="1524000" cy="1524000"/>
              </a:xfrm>
              <a:prstGeom prst="gear6">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3">
                  <a:hueOff val="177506"/>
                  <a:satOff val="0"/>
                  <a:lumOff val="98"/>
                  <a:alphaOff val="0"/>
                </a:schemeClr>
              </a:fillRef>
              <a:effectRef idx="1">
                <a:schemeClr val="accent3">
                  <a:hueOff val="177506"/>
                  <a:satOff val="0"/>
                  <a:lumOff val="98"/>
                  <a:alphaOff val="0"/>
                </a:schemeClr>
              </a:effectRef>
              <a:fontRef idx="minor">
                <a:schemeClr val="dk1"/>
              </a:fontRef>
            </p:style>
          </p:sp>
          <p:sp>
            <p:nvSpPr>
              <p:cNvPr id="8" name="Shape 4"/>
              <p:cNvSpPr/>
              <p:nvPr/>
            </p:nvSpPr>
            <p:spPr>
              <a:xfrm>
                <a:off x="1526671" y="1605190"/>
                <a:ext cx="756656" cy="75202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478" tIns="10478" rIns="10478" bIns="10478" numCol="1" spcCol="1270" anchor="ctr" anchorCtr="0">
                <a:noAutofit/>
              </a:bodyPr>
              <a:lstStyle/>
              <a:p>
                <a:pPr algn="ctr" defTabSz="366713">
                  <a:lnSpc>
                    <a:spcPct val="90000"/>
                  </a:lnSpc>
                  <a:spcBef>
                    <a:spcPct val="0"/>
                  </a:spcBef>
                  <a:spcAft>
                    <a:spcPct val="35000"/>
                  </a:spcAft>
                </a:pPr>
                <a:r>
                  <a:rPr lang="en-US" sz="1200" b="1" dirty="0">
                    <a:solidFill>
                      <a:srgbClr val="414042"/>
                    </a:solidFill>
                  </a:rPr>
                  <a:t>Infrastructure Costs</a:t>
                </a:r>
              </a:p>
            </p:txBody>
          </p:sp>
        </p:grpSp>
      </p:grpSp>
      <p:sp>
        <p:nvSpPr>
          <p:cNvPr id="9" name="Rectangle 8"/>
          <p:cNvSpPr/>
          <p:nvPr/>
        </p:nvSpPr>
        <p:spPr>
          <a:xfrm>
            <a:off x="817290" y="963064"/>
            <a:ext cx="3226885" cy="1633781"/>
          </a:xfrm>
          <a:prstGeom prst="rect">
            <a:avLst/>
          </a:prstGeom>
        </p:spPr>
        <p:txBody>
          <a:bodyPr wrap="square">
            <a:spAutoFit/>
          </a:bodyPr>
          <a:lstStyle/>
          <a:p>
            <a:pPr algn="ctr" defTabSz="685800">
              <a:lnSpc>
                <a:spcPct val="130000"/>
              </a:lnSpc>
              <a:spcBef>
                <a:spcPts val="450"/>
              </a:spcBef>
              <a:spcAft>
                <a:spcPts val="450"/>
              </a:spcAft>
            </a:pPr>
            <a:r>
              <a:rPr lang="en-US" sz="2400" b="1" i="1" dirty="0">
                <a:solidFill>
                  <a:srgbClr val="FE5000"/>
                </a:solidFill>
                <a:cs typeface="Calibri" pitchFamily="34" charset="0"/>
              </a:rPr>
              <a:t>Vision</a:t>
            </a:r>
          </a:p>
          <a:p>
            <a:pPr algn="ctr" defTabSz="685800">
              <a:lnSpc>
                <a:spcPct val="120000"/>
              </a:lnSpc>
              <a:spcBef>
                <a:spcPct val="0"/>
              </a:spcBef>
            </a:pPr>
            <a:r>
              <a:rPr lang="en-US" sz="1350" dirty="0">
                <a:solidFill>
                  <a:srgbClr val="414042"/>
                </a:solidFill>
              </a:rPr>
              <a:t>Drive competitive advantage via efficiencies and cost-effectiveness through IT optimization, simplification, and agile infrastructure &amp; applications.</a:t>
            </a:r>
            <a:endParaRPr lang="en-US" sz="1350" i="1" dirty="0">
              <a:solidFill>
                <a:srgbClr val="FF6600"/>
              </a:solidFill>
            </a:endParaRPr>
          </a:p>
        </p:txBody>
      </p:sp>
      <p:sp>
        <p:nvSpPr>
          <p:cNvPr id="10" name="Rectangle 9"/>
          <p:cNvSpPr/>
          <p:nvPr/>
        </p:nvSpPr>
        <p:spPr>
          <a:xfrm>
            <a:off x="817291" y="3543643"/>
            <a:ext cx="3315629" cy="707886"/>
          </a:xfrm>
          <a:prstGeom prst="rect">
            <a:avLst/>
          </a:prstGeom>
        </p:spPr>
        <p:txBody>
          <a:bodyPr wrap="square">
            <a:spAutoFit/>
          </a:bodyPr>
          <a:lstStyle/>
          <a:p>
            <a:pPr algn="ctr" defTabSz="685800"/>
            <a:r>
              <a:rPr lang="en-US" b="1" i="1" dirty="0">
                <a:solidFill>
                  <a:srgbClr val="FF6600"/>
                </a:solidFill>
              </a:rPr>
              <a:t>“</a:t>
            </a:r>
            <a:r>
              <a:rPr lang="en-US" sz="2000" b="1" i="1" dirty="0">
                <a:solidFill>
                  <a:srgbClr val="FF6600"/>
                </a:solidFill>
              </a:rPr>
              <a:t>Provide the lowest cost, most accessible healthcare”</a:t>
            </a:r>
          </a:p>
        </p:txBody>
      </p:sp>
      <p:sp>
        <p:nvSpPr>
          <p:cNvPr id="11" name="Down Arrow 10"/>
          <p:cNvSpPr/>
          <p:nvPr/>
        </p:nvSpPr>
        <p:spPr>
          <a:xfrm>
            <a:off x="2143234" y="2795239"/>
            <a:ext cx="541289" cy="493383"/>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2695146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r>
              <a:rPr lang="en-US" altLang="en-US" sz="2400" dirty="0" smtClean="0">
                <a:solidFill>
                  <a:srgbClr val="404042"/>
                </a:solidFill>
                <a:latin typeface="+mn-lt"/>
                <a:cs typeface="PT Sans" pitchFamily="34" charset="0"/>
              </a:rPr>
              <a:t>#1 Challenge - </a:t>
            </a:r>
            <a:r>
              <a:rPr lang="en-US" altLang="en-US" sz="2400" i="1" dirty="0" smtClean="0">
                <a:solidFill>
                  <a:srgbClr val="404042"/>
                </a:solidFill>
                <a:latin typeface="+mn-lt"/>
                <a:cs typeface="PT Sans" pitchFamily="34" charset="0"/>
              </a:rPr>
              <a:t>Understand Your Costs</a:t>
            </a:r>
          </a:p>
        </p:txBody>
      </p:sp>
      <p:graphicFrame>
        <p:nvGraphicFramePr>
          <p:cNvPr id="5" name="Table 4"/>
          <p:cNvGraphicFramePr>
            <a:graphicFrameLocks noGrp="1"/>
          </p:cNvGraphicFramePr>
          <p:nvPr>
            <p:extLst>
              <p:ext uri="{D42A27DB-BD31-4B8C-83A1-F6EECF244321}">
                <p14:modId xmlns:p14="http://schemas.microsoft.com/office/powerpoint/2010/main" val="346095264"/>
              </p:ext>
            </p:extLst>
          </p:nvPr>
        </p:nvGraphicFramePr>
        <p:xfrm>
          <a:off x="2768293" y="1088640"/>
          <a:ext cx="4972050" cy="739724"/>
        </p:xfrm>
        <a:graphic>
          <a:graphicData uri="http://schemas.openxmlformats.org/drawingml/2006/table">
            <a:tbl>
              <a:tblPr firstRow="1" bandRow="1">
                <a:tableStyleId>{5C22544A-7EE6-4342-B048-85BDC9FD1C3A}</a:tableStyleId>
              </a:tblPr>
              <a:tblGrid>
                <a:gridCol w="899705"/>
                <a:gridCol w="1070354"/>
                <a:gridCol w="1031935"/>
                <a:gridCol w="985028"/>
                <a:gridCol w="985028"/>
              </a:tblGrid>
              <a:tr h="434351">
                <a:tc>
                  <a:txBody>
                    <a:bodyPr/>
                    <a:lstStyle/>
                    <a:p>
                      <a:pPr algn="ctr"/>
                      <a:r>
                        <a:rPr lang="en-JM" sz="1200" b="1" i="1" dirty="0" smtClean="0">
                          <a:solidFill>
                            <a:schemeClr val="tx1"/>
                          </a:solidFill>
                          <a:latin typeface="+mj-lt"/>
                          <a:cs typeface="Open Sans"/>
                        </a:rPr>
                        <a:t>Mainframe</a:t>
                      </a:r>
                      <a:endParaRPr lang="en-JM" sz="1200" b="1" i="1" dirty="0">
                        <a:solidFill>
                          <a:schemeClr val="tx1"/>
                        </a:solidFill>
                        <a:latin typeface="+mj-lt"/>
                        <a:cs typeface="Open Sans"/>
                      </a:endParaRPr>
                    </a:p>
                  </a:txBody>
                  <a:tcPr marL="51430" marR="5143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a:r>
                        <a:rPr lang="en-JM" sz="1200" b="1" i="1" dirty="0" smtClean="0">
                          <a:solidFill>
                            <a:schemeClr val="tx1"/>
                          </a:solidFill>
                          <a:latin typeface="+mj-lt"/>
                          <a:cs typeface="Open Sans"/>
                        </a:rPr>
                        <a:t>Linux</a:t>
                      </a:r>
                      <a:r>
                        <a:rPr lang="en-JM" sz="1200" b="1" i="1" baseline="0" dirty="0" smtClean="0">
                          <a:solidFill>
                            <a:schemeClr val="tx1"/>
                          </a:solidFill>
                          <a:latin typeface="+mj-lt"/>
                          <a:cs typeface="Open Sans"/>
                        </a:rPr>
                        <a:t> / Aix / Unix</a:t>
                      </a:r>
                      <a:endParaRPr lang="en-JM" sz="1200" b="1" i="1" dirty="0">
                        <a:solidFill>
                          <a:schemeClr val="tx1"/>
                        </a:solidFill>
                        <a:latin typeface="+mj-lt"/>
                        <a:cs typeface="Open Sans"/>
                      </a:endParaRPr>
                    </a:p>
                  </a:txBody>
                  <a:tcPr marL="51430" marR="5143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a:r>
                        <a:rPr lang="en-JM" sz="1200" b="1" i="1" dirty="0" smtClean="0">
                          <a:solidFill>
                            <a:schemeClr val="tx1"/>
                          </a:solidFill>
                          <a:latin typeface="+mj-lt"/>
                          <a:cs typeface="Open Sans"/>
                        </a:rPr>
                        <a:t>Wintel</a:t>
                      </a:r>
                      <a:endParaRPr lang="en-JM" sz="1200" b="1" i="1" dirty="0">
                        <a:solidFill>
                          <a:schemeClr val="tx1"/>
                        </a:solidFill>
                        <a:latin typeface="+mj-lt"/>
                        <a:cs typeface="Open Sans"/>
                      </a:endParaRPr>
                    </a:p>
                  </a:txBody>
                  <a:tcPr marL="51430" marR="5143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a:r>
                        <a:rPr lang="en-JM" sz="1200" b="1" i="1" dirty="0" smtClean="0">
                          <a:solidFill>
                            <a:schemeClr val="tx1"/>
                          </a:solidFill>
                          <a:latin typeface="+mj-lt"/>
                          <a:cs typeface="Open Sans"/>
                        </a:rPr>
                        <a:t>Storage</a:t>
                      </a:r>
                      <a:endParaRPr lang="en-JM" sz="1200" b="1" i="1" dirty="0">
                        <a:solidFill>
                          <a:schemeClr val="tx1"/>
                        </a:solidFill>
                        <a:latin typeface="+mj-lt"/>
                        <a:cs typeface="Open Sans"/>
                      </a:endParaRPr>
                    </a:p>
                  </a:txBody>
                  <a:tcPr marL="51430" marR="5143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a:r>
                        <a:rPr lang="en-JM" sz="1200" b="1" i="1" dirty="0" smtClean="0">
                          <a:solidFill>
                            <a:schemeClr val="tx1"/>
                          </a:solidFill>
                          <a:latin typeface="+mj-lt"/>
                          <a:cs typeface="Open Sans"/>
                        </a:rPr>
                        <a:t>Network</a:t>
                      </a:r>
                      <a:endParaRPr lang="en-JM" sz="1200" b="1" i="1" dirty="0">
                        <a:solidFill>
                          <a:schemeClr val="tx1"/>
                        </a:solidFill>
                        <a:latin typeface="+mj-lt"/>
                        <a:cs typeface="Open Sans"/>
                      </a:endParaRPr>
                    </a:p>
                  </a:txBody>
                  <a:tcPr marL="51430" marR="5143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r>
              <a:tr h="305373">
                <a:tc>
                  <a:txBody>
                    <a:bodyPr/>
                    <a:lstStyle/>
                    <a:p>
                      <a:pPr algn="ctr"/>
                      <a:r>
                        <a:rPr lang="en-JM" sz="1100" b="1" baseline="0" dirty="0" err="1" smtClean="0">
                          <a:solidFill>
                            <a:schemeClr val="tx1">
                              <a:lumMod val="60000"/>
                              <a:lumOff val="40000"/>
                            </a:schemeClr>
                          </a:solidFill>
                          <a:latin typeface="+mj-lt"/>
                          <a:cs typeface="Calibri"/>
                        </a:rPr>
                        <a:t>Mip</a:t>
                      </a:r>
                      <a:endParaRPr lang="en-JM" sz="1100" b="1" dirty="0">
                        <a:solidFill>
                          <a:schemeClr val="tx1">
                            <a:lumMod val="60000"/>
                            <a:lumOff val="40000"/>
                          </a:schemeClr>
                        </a:solidFill>
                        <a:latin typeface="+mj-lt"/>
                        <a:cs typeface="Calibri"/>
                      </a:endParaRPr>
                    </a:p>
                  </a:txBody>
                  <a:tcPr marL="51430" marR="5143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JM" sz="1100" b="1" dirty="0" smtClean="0">
                          <a:solidFill>
                            <a:schemeClr val="tx1">
                              <a:lumMod val="60000"/>
                              <a:lumOff val="40000"/>
                            </a:schemeClr>
                          </a:solidFill>
                          <a:latin typeface="+mj-lt"/>
                          <a:cs typeface="Calibri"/>
                        </a:rPr>
                        <a:t>Memory</a:t>
                      </a:r>
                      <a:endParaRPr lang="en-JM" sz="1100" b="1" dirty="0">
                        <a:solidFill>
                          <a:schemeClr val="tx1">
                            <a:lumMod val="60000"/>
                            <a:lumOff val="40000"/>
                          </a:schemeClr>
                        </a:solidFill>
                        <a:latin typeface="+mj-lt"/>
                        <a:cs typeface="Calibri"/>
                      </a:endParaRPr>
                    </a:p>
                  </a:txBody>
                  <a:tcPr marL="51430" marR="5143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JM" sz="1100" b="1" dirty="0" smtClean="0">
                          <a:solidFill>
                            <a:schemeClr val="tx1">
                              <a:lumMod val="60000"/>
                              <a:lumOff val="40000"/>
                            </a:schemeClr>
                          </a:solidFill>
                          <a:latin typeface="+mj-lt"/>
                          <a:cs typeface="Calibri"/>
                        </a:rPr>
                        <a:t>Memory</a:t>
                      </a:r>
                      <a:endParaRPr lang="en-JM" sz="1100" b="1" dirty="0">
                        <a:solidFill>
                          <a:schemeClr val="tx1">
                            <a:lumMod val="60000"/>
                            <a:lumOff val="40000"/>
                          </a:schemeClr>
                        </a:solidFill>
                        <a:latin typeface="+mj-lt"/>
                        <a:cs typeface="Calibri"/>
                      </a:endParaRPr>
                    </a:p>
                  </a:txBody>
                  <a:tcPr marL="51430" marR="5143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JM" sz="1100" b="1" dirty="0" smtClean="0">
                          <a:solidFill>
                            <a:schemeClr val="tx1">
                              <a:lumMod val="60000"/>
                              <a:lumOff val="40000"/>
                            </a:schemeClr>
                          </a:solidFill>
                          <a:latin typeface="+mj-lt"/>
                          <a:cs typeface="Calibri"/>
                        </a:rPr>
                        <a:t>GB / TB</a:t>
                      </a:r>
                      <a:endParaRPr lang="en-JM" sz="1100" b="1" dirty="0">
                        <a:solidFill>
                          <a:schemeClr val="tx1">
                            <a:lumMod val="60000"/>
                            <a:lumOff val="40000"/>
                          </a:schemeClr>
                        </a:solidFill>
                        <a:latin typeface="+mj-lt"/>
                        <a:cs typeface="Calibri"/>
                      </a:endParaRPr>
                    </a:p>
                  </a:txBody>
                  <a:tcPr marL="51430" marR="5143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JM" sz="1100" b="1" baseline="0" dirty="0" smtClean="0">
                          <a:solidFill>
                            <a:schemeClr val="tx1">
                              <a:lumMod val="60000"/>
                              <a:lumOff val="40000"/>
                            </a:schemeClr>
                          </a:solidFill>
                          <a:latin typeface="+mj-lt"/>
                          <a:cs typeface="Calibri"/>
                        </a:rPr>
                        <a:t>Ports</a:t>
                      </a:r>
                      <a:endParaRPr lang="en-JM" sz="1100" b="1" dirty="0">
                        <a:solidFill>
                          <a:schemeClr val="tx1">
                            <a:lumMod val="60000"/>
                            <a:lumOff val="40000"/>
                          </a:schemeClr>
                        </a:solidFill>
                        <a:latin typeface="+mj-lt"/>
                        <a:cs typeface="Calibri"/>
                      </a:endParaRPr>
                    </a:p>
                  </a:txBody>
                  <a:tcPr marL="51430" marR="5143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Double Brace 3"/>
          <p:cNvSpPr/>
          <p:nvPr/>
        </p:nvSpPr>
        <p:spPr>
          <a:xfrm>
            <a:off x="3054042" y="3431790"/>
            <a:ext cx="4457701" cy="532682"/>
          </a:xfrm>
          <a:prstGeom prst="bracePair">
            <a:avLst/>
          </a:prstGeom>
          <a:solidFill>
            <a:schemeClr val="bg2">
              <a:lumMod val="90000"/>
              <a:alpha val="28000"/>
            </a:schemeClr>
          </a:solidFill>
        </p:spPr>
        <p:style>
          <a:lnRef idx="2">
            <a:schemeClr val="accent1"/>
          </a:lnRef>
          <a:fillRef idx="0">
            <a:schemeClr val="accent1"/>
          </a:fillRef>
          <a:effectRef idx="1">
            <a:schemeClr val="accent1"/>
          </a:effectRef>
          <a:fontRef idx="minor">
            <a:schemeClr val="tx1"/>
          </a:fontRef>
        </p:style>
        <p:txBody>
          <a:bodyPr rtlCol="0" anchor="ctr"/>
          <a:lstStyle/>
          <a:p>
            <a:pPr algn="ctr" defTabSz="685800"/>
            <a:r>
              <a:rPr lang="en-US" sz="1350" dirty="0">
                <a:solidFill>
                  <a:srgbClr val="414042"/>
                </a:solidFill>
              </a:rPr>
              <a:t>Understand your Consumption </a:t>
            </a:r>
            <a:r>
              <a:rPr lang="en-US" sz="1050" i="1" dirty="0">
                <a:solidFill>
                  <a:srgbClr val="414042"/>
                </a:solidFill>
              </a:rPr>
              <a:t>(Monitoring / CMDB / Bill of Materials)</a:t>
            </a:r>
          </a:p>
        </p:txBody>
      </p:sp>
      <p:sp>
        <p:nvSpPr>
          <p:cNvPr id="10" name="Double Brace 9"/>
          <p:cNvSpPr/>
          <p:nvPr/>
        </p:nvSpPr>
        <p:spPr>
          <a:xfrm>
            <a:off x="3054043" y="2039701"/>
            <a:ext cx="4457700" cy="532682"/>
          </a:xfrm>
          <a:prstGeom prst="bracePair">
            <a:avLst/>
          </a:prstGeom>
          <a:solidFill>
            <a:schemeClr val="bg2">
              <a:lumMod val="90000"/>
              <a:alpha val="28000"/>
            </a:schemeClr>
          </a:solidFill>
        </p:spPr>
        <p:style>
          <a:lnRef idx="2">
            <a:schemeClr val="accent1"/>
          </a:lnRef>
          <a:fillRef idx="0">
            <a:schemeClr val="accent1"/>
          </a:fillRef>
          <a:effectRef idx="1">
            <a:schemeClr val="accent1"/>
          </a:effectRef>
          <a:fontRef idx="minor">
            <a:schemeClr val="tx1"/>
          </a:fontRef>
        </p:style>
        <p:txBody>
          <a:bodyPr rtlCol="0" anchor="ctr"/>
          <a:lstStyle/>
          <a:p>
            <a:pPr algn="ctr" defTabSz="685800"/>
            <a:r>
              <a:rPr lang="en-US" sz="1350" dirty="0">
                <a:solidFill>
                  <a:srgbClr val="414042"/>
                </a:solidFill>
              </a:rPr>
              <a:t>Software Costs of Operating System </a:t>
            </a:r>
            <a:endParaRPr lang="en-US" sz="1050" i="1" dirty="0">
              <a:solidFill>
                <a:srgbClr val="414042"/>
              </a:solidFill>
            </a:endParaRPr>
          </a:p>
        </p:txBody>
      </p:sp>
      <p:sp>
        <p:nvSpPr>
          <p:cNvPr id="13" name="Double Brace 12"/>
          <p:cNvSpPr/>
          <p:nvPr/>
        </p:nvSpPr>
        <p:spPr>
          <a:xfrm>
            <a:off x="3054043" y="2745990"/>
            <a:ext cx="4457700" cy="532682"/>
          </a:xfrm>
          <a:prstGeom prst="bracePair">
            <a:avLst/>
          </a:prstGeom>
          <a:solidFill>
            <a:schemeClr val="bg2">
              <a:lumMod val="90000"/>
              <a:alpha val="28000"/>
            </a:schemeClr>
          </a:solidFill>
        </p:spPr>
        <p:style>
          <a:lnRef idx="2">
            <a:schemeClr val="accent1"/>
          </a:lnRef>
          <a:fillRef idx="0">
            <a:schemeClr val="accent1"/>
          </a:fillRef>
          <a:effectRef idx="1">
            <a:schemeClr val="accent1"/>
          </a:effectRef>
          <a:fontRef idx="minor">
            <a:schemeClr val="tx1"/>
          </a:fontRef>
        </p:style>
        <p:txBody>
          <a:bodyPr rtlCol="0" anchor="ctr"/>
          <a:lstStyle/>
          <a:p>
            <a:pPr algn="ctr" defTabSz="685800"/>
            <a:r>
              <a:rPr lang="en-US" sz="1350" dirty="0">
                <a:solidFill>
                  <a:srgbClr val="414042"/>
                </a:solidFill>
              </a:rPr>
              <a:t>Human Capital Costs of Operating System </a:t>
            </a:r>
            <a:endParaRPr lang="en-US" sz="1050" i="1" dirty="0">
              <a:solidFill>
                <a:srgbClr val="414042"/>
              </a:solidFill>
            </a:endParaRPr>
          </a:p>
        </p:txBody>
      </p:sp>
      <p:cxnSp>
        <p:nvCxnSpPr>
          <p:cNvPr id="14" name="Straight Arrow Connector 13"/>
          <p:cNvCxnSpPr/>
          <p:nvPr/>
        </p:nvCxnSpPr>
        <p:spPr>
          <a:xfrm>
            <a:off x="2482543" y="4231890"/>
            <a:ext cx="5252945" cy="0"/>
          </a:xfrm>
          <a:prstGeom prst="straightConnector1">
            <a:avLst/>
          </a:prstGeom>
          <a:ln w="47625">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482542" y="1119910"/>
            <a:ext cx="0" cy="3111980"/>
          </a:xfrm>
          <a:prstGeom prst="line">
            <a:avLst/>
          </a:prstGeom>
          <a:ln w="47625">
            <a:prstDash val="dash"/>
          </a:ln>
        </p:spPr>
        <p:style>
          <a:lnRef idx="2">
            <a:schemeClr val="accent1"/>
          </a:lnRef>
          <a:fillRef idx="0">
            <a:schemeClr val="accent1"/>
          </a:fillRef>
          <a:effectRef idx="1">
            <a:schemeClr val="accent1"/>
          </a:effectRef>
          <a:fontRef idx="minor">
            <a:schemeClr val="tx1"/>
          </a:fontRef>
        </p:style>
      </p:cxnSp>
      <p:sp>
        <p:nvSpPr>
          <p:cNvPr id="30" name="Equal 29"/>
          <p:cNvSpPr/>
          <p:nvPr/>
        </p:nvSpPr>
        <p:spPr>
          <a:xfrm>
            <a:off x="2396818" y="4261004"/>
            <a:ext cx="800100" cy="45720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414042"/>
              </a:solidFill>
            </a:endParaRPr>
          </a:p>
        </p:txBody>
      </p:sp>
      <p:sp>
        <p:nvSpPr>
          <p:cNvPr id="33" name="Plus 32"/>
          <p:cNvSpPr/>
          <p:nvPr/>
        </p:nvSpPr>
        <p:spPr>
          <a:xfrm>
            <a:off x="2539692" y="3431790"/>
            <a:ext cx="514350" cy="554249"/>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endParaRPr>
          </a:p>
        </p:txBody>
      </p:sp>
      <p:sp>
        <p:nvSpPr>
          <p:cNvPr id="35" name="Plus 34"/>
          <p:cNvSpPr/>
          <p:nvPr/>
        </p:nvSpPr>
        <p:spPr>
          <a:xfrm>
            <a:off x="2539693" y="2751378"/>
            <a:ext cx="514350" cy="554249"/>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endParaRPr>
          </a:p>
        </p:txBody>
      </p:sp>
      <p:sp>
        <p:nvSpPr>
          <p:cNvPr id="36" name="Plus 35"/>
          <p:cNvSpPr/>
          <p:nvPr/>
        </p:nvSpPr>
        <p:spPr>
          <a:xfrm>
            <a:off x="2539693" y="2039701"/>
            <a:ext cx="514350" cy="554249"/>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endParaRPr>
          </a:p>
        </p:txBody>
      </p:sp>
      <p:sp>
        <p:nvSpPr>
          <p:cNvPr id="34" name="Rounded Rectangle 33"/>
          <p:cNvSpPr/>
          <p:nvPr/>
        </p:nvSpPr>
        <p:spPr>
          <a:xfrm>
            <a:off x="3282642" y="4318154"/>
            <a:ext cx="4000501" cy="400050"/>
          </a:xfrm>
          <a:prstGeom prst="roundRect">
            <a:avLst/>
          </a:prstGeom>
          <a:solidFill>
            <a:srgbClr val="FF9933"/>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685800"/>
            <a:r>
              <a:rPr lang="en-US" sz="1200" i="1" dirty="0">
                <a:solidFill>
                  <a:srgbClr val="414042"/>
                </a:solidFill>
              </a:rPr>
              <a:t>Project Costs, Application Costs, Service Costs………</a:t>
            </a:r>
          </a:p>
        </p:txBody>
      </p:sp>
    </p:spTree>
    <p:extLst>
      <p:ext uri="{BB962C8B-B14F-4D97-AF65-F5344CB8AC3E}">
        <p14:creationId xmlns:p14="http://schemas.microsoft.com/office/powerpoint/2010/main" val="337590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r>
              <a:rPr lang="en-US" altLang="en-US" sz="2400" dirty="0" smtClean="0">
                <a:solidFill>
                  <a:srgbClr val="404042"/>
                </a:solidFill>
                <a:latin typeface="+mn-lt"/>
                <a:cs typeface="PT Sans" pitchFamily="34" charset="0"/>
              </a:rPr>
              <a:t>#2 Challenge – </a:t>
            </a:r>
            <a:r>
              <a:rPr lang="en-US" altLang="en-US" sz="2400" i="1" dirty="0" smtClean="0">
                <a:solidFill>
                  <a:srgbClr val="404042"/>
                </a:solidFill>
                <a:latin typeface="+mn-lt"/>
                <a:cs typeface="PT Sans" pitchFamily="34" charset="0"/>
              </a:rPr>
              <a:t>Cost Alignment</a:t>
            </a:r>
          </a:p>
        </p:txBody>
      </p:sp>
      <p:graphicFrame>
        <p:nvGraphicFramePr>
          <p:cNvPr id="2" name="Diagram 1"/>
          <p:cNvGraphicFramePr/>
          <p:nvPr>
            <p:extLst/>
          </p:nvPr>
        </p:nvGraphicFramePr>
        <p:xfrm>
          <a:off x="2343150" y="1428750"/>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6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485900" y="1200151"/>
          <a:ext cx="6172200" cy="339407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2630959" y="1657350"/>
            <a:ext cx="617220" cy="0"/>
          </a:xfrm>
          <a:prstGeom prst="line">
            <a:avLst/>
          </a:prstGeom>
          <a:ln w="12700" cmpd="sng">
            <a:solidFill>
              <a:srgbClr val="898B90"/>
            </a:solidFill>
          </a:ln>
          <a:effectLst/>
        </p:spPr>
        <p:style>
          <a:lnRef idx="2">
            <a:schemeClr val="accent1"/>
          </a:lnRef>
          <a:fillRef idx="0">
            <a:schemeClr val="accent1"/>
          </a:fillRef>
          <a:effectRef idx="1">
            <a:schemeClr val="accent1"/>
          </a:effectRef>
          <a:fontRef idx="minor">
            <a:schemeClr val="tx1"/>
          </a:fontRef>
        </p:style>
      </p:cxnSp>
      <p:sp>
        <p:nvSpPr>
          <p:cNvPr id="7" name="Down Arrow 6"/>
          <p:cNvSpPr/>
          <p:nvPr/>
        </p:nvSpPr>
        <p:spPr>
          <a:xfrm rot="10800000">
            <a:off x="2686051" y="2971801"/>
            <a:ext cx="589321" cy="1138880"/>
          </a:xfrm>
          <a:prstGeom prst="downArrow">
            <a:avLst/>
          </a:prstGeom>
          <a:solidFill>
            <a:srgbClr val="6D6F7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9" name="Rectangle 8"/>
          <p:cNvSpPr/>
          <p:nvPr/>
        </p:nvSpPr>
        <p:spPr>
          <a:xfrm>
            <a:off x="2584345" y="1205410"/>
            <a:ext cx="710451" cy="571310"/>
          </a:xfrm>
          <a:prstGeom prst="rect">
            <a:avLst/>
          </a:prstGeom>
        </p:spPr>
        <p:txBody>
          <a:bodyPr wrap="none" anchor="b" anchorCtr="0">
            <a:spAutoFit/>
          </a:bodyPr>
          <a:lstStyle/>
          <a:p>
            <a:pPr algn="ctr" defTabSz="685800">
              <a:lnSpc>
                <a:spcPct val="83000"/>
              </a:lnSpc>
            </a:pPr>
            <a:r>
              <a:rPr lang="en-US" sz="2100" dirty="0">
                <a:solidFill>
                  <a:srgbClr val="6D6F70"/>
                </a:solidFill>
                <a:cs typeface="Calibri"/>
              </a:rPr>
              <a:t>100x</a:t>
            </a:r>
          </a:p>
          <a:p>
            <a:pPr algn="ctr" defTabSz="685800">
              <a:lnSpc>
                <a:spcPct val="83000"/>
              </a:lnSpc>
            </a:pPr>
            <a:r>
              <a:rPr lang="en-US" sz="900" dirty="0">
                <a:solidFill>
                  <a:srgbClr val="6D6F70"/>
                </a:solidFill>
                <a:cs typeface="Calibri"/>
              </a:rPr>
              <a:t>Increase</a:t>
            </a:r>
          </a:p>
          <a:p>
            <a:pPr algn="ctr" defTabSz="685800">
              <a:lnSpc>
                <a:spcPct val="83000"/>
              </a:lnSpc>
            </a:pPr>
            <a:endParaRPr lang="en-US" sz="750" dirty="0">
              <a:solidFill>
                <a:srgbClr val="6D6F70"/>
              </a:solidFill>
              <a:cs typeface="Calibri"/>
            </a:endParaRPr>
          </a:p>
        </p:txBody>
      </p:sp>
      <p:cxnSp>
        <p:nvCxnSpPr>
          <p:cNvPr id="8" name="Straight Connector 7"/>
          <p:cNvCxnSpPr/>
          <p:nvPr/>
        </p:nvCxnSpPr>
        <p:spPr>
          <a:xfrm>
            <a:off x="4723241" y="2531865"/>
            <a:ext cx="617220" cy="0"/>
          </a:xfrm>
          <a:prstGeom prst="line">
            <a:avLst/>
          </a:prstGeom>
          <a:ln w="12700" cmpd="sng">
            <a:solidFill>
              <a:srgbClr val="898B90"/>
            </a:solidFill>
          </a:ln>
          <a:effectLst/>
        </p:spPr>
        <p:style>
          <a:lnRef idx="2">
            <a:schemeClr val="accent1"/>
          </a:lnRef>
          <a:fillRef idx="0">
            <a:schemeClr val="accent1"/>
          </a:fillRef>
          <a:effectRef idx="1">
            <a:schemeClr val="accent1"/>
          </a:effectRef>
          <a:fontRef idx="minor">
            <a:schemeClr val="tx1"/>
          </a:fontRef>
        </p:style>
      </p:cxnSp>
      <p:sp>
        <p:nvSpPr>
          <p:cNvPr id="10" name="Down Arrow 9"/>
          <p:cNvSpPr/>
          <p:nvPr/>
        </p:nvSpPr>
        <p:spPr>
          <a:xfrm rot="10800000">
            <a:off x="4629151" y="3314700"/>
            <a:ext cx="589321" cy="893653"/>
          </a:xfrm>
          <a:prstGeom prst="downArrow">
            <a:avLst/>
          </a:prstGeom>
          <a:solidFill>
            <a:srgbClr val="6D6F7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1" name="Rectangle 10"/>
          <p:cNvSpPr/>
          <p:nvPr/>
        </p:nvSpPr>
        <p:spPr>
          <a:xfrm>
            <a:off x="4743150" y="2025966"/>
            <a:ext cx="577402" cy="475515"/>
          </a:xfrm>
          <a:prstGeom prst="rect">
            <a:avLst/>
          </a:prstGeom>
        </p:spPr>
        <p:txBody>
          <a:bodyPr wrap="none" anchor="b" anchorCtr="0">
            <a:spAutoFit/>
          </a:bodyPr>
          <a:lstStyle/>
          <a:p>
            <a:pPr algn="ctr" defTabSz="685800">
              <a:lnSpc>
                <a:spcPct val="83000"/>
              </a:lnSpc>
            </a:pPr>
            <a:r>
              <a:rPr lang="en-US" sz="2100" dirty="0">
                <a:solidFill>
                  <a:srgbClr val="6D6F70"/>
                </a:solidFill>
                <a:cs typeface="Calibri"/>
              </a:rPr>
              <a:t>72x</a:t>
            </a:r>
          </a:p>
          <a:p>
            <a:pPr algn="ctr" defTabSz="685800">
              <a:lnSpc>
                <a:spcPct val="83000"/>
              </a:lnSpc>
            </a:pPr>
            <a:r>
              <a:rPr lang="en-US" sz="900" dirty="0">
                <a:solidFill>
                  <a:srgbClr val="6D6F70"/>
                </a:solidFill>
                <a:cs typeface="Calibri"/>
              </a:rPr>
              <a:t>Increase</a:t>
            </a:r>
            <a:endParaRPr lang="en-US" sz="750" dirty="0">
              <a:solidFill>
                <a:srgbClr val="6D6F70"/>
              </a:solidFill>
              <a:cs typeface="Calibri"/>
            </a:endParaRPr>
          </a:p>
        </p:txBody>
      </p:sp>
      <p:cxnSp>
        <p:nvCxnSpPr>
          <p:cNvPr id="12" name="Straight Connector 11"/>
          <p:cNvCxnSpPr/>
          <p:nvPr/>
        </p:nvCxnSpPr>
        <p:spPr>
          <a:xfrm>
            <a:off x="6557171" y="1794381"/>
            <a:ext cx="617220" cy="0"/>
          </a:xfrm>
          <a:prstGeom prst="line">
            <a:avLst/>
          </a:prstGeom>
          <a:ln w="12700" cmpd="sng">
            <a:solidFill>
              <a:srgbClr val="898B90"/>
            </a:solidFill>
          </a:ln>
          <a:effectLst/>
        </p:spPr>
        <p:style>
          <a:lnRef idx="2">
            <a:schemeClr val="accent1"/>
          </a:lnRef>
          <a:fillRef idx="0">
            <a:schemeClr val="accent1"/>
          </a:fillRef>
          <a:effectRef idx="1">
            <a:schemeClr val="accent1"/>
          </a:effectRef>
          <a:fontRef idx="minor">
            <a:schemeClr val="tx1"/>
          </a:fontRef>
        </p:style>
      </p:cxnSp>
      <p:sp>
        <p:nvSpPr>
          <p:cNvPr id="13" name="Down Arrow 12"/>
          <p:cNvSpPr/>
          <p:nvPr/>
        </p:nvSpPr>
        <p:spPr>
          <a:xfrm rot="10800000">
            <a:off x="6668730" y="2798679"/>
            <a:ext cx="589321" cy="1250957"/>
          </a:xfrm>
          <a:prstGeom prst="downArrow">
            <a:avLst/>
          </a:prstGeom>
          <a:solidFill>
            <a:srgbClr val="6D6F7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4" name="Rectangle 13"/>
          <p:cNvSpPr/>
          <p:nvPr/>
        </p:nvSpPr>
        <p:spPr>
          <a:xfrm>
            <a:off x="6577080" y="1272102"/>
            <a:ext cx="577402" cy="475515"/>
          </a:xfrm>
          <a:prstGeom prst="rect">
            <a:avLst/>
          </a:prstGeom>
        </p:spPr>
        <p:txBody>
          <a:bodyPr wrap="none" anchor="b" anchorCtr="0">
            <a:spAutoFit/>
          </a:bodyPr>
          <a:lstStyle/>
          <a:p>
            <a:pPr algn="ctr" defTabSz="685800">
              <a:lnSpc>
                <a:spcPct val="83000"/>
              </a:lnSpc>
            </a:pPr>
            <a:r>
              <a:rPr lang="en-US" sz="2100" dirty="0">
                <a:solidFill>
                  <a:srgbClr val="6D6F70"/>
                </a:solidFill>
                <a:cs typeface="Calibri"/>
              </a:rPr>
              <a:t>40x</a:t>
            </a:r>
          </a:p>
          <a:p>
            <a:pPr algn="ctr" defTabSz="685800">
              <a:lnSpc>
                <a:spcPct val="83000"/>
              </a:lnSpc>
            </a:pPr>
            <a:r>
              <a:rPr lang="en-US" sz="900" dirty="0">
                <a:solidFill>
                  <a:srgbClr val="6D6F70"/>
                </a:solidFill>
                <a:cs typeface="Calibri"/>
              </a:rPr>
              <a:t>Increase</a:t>
            </a:r>
            <a:endParaRPr lang="en-US" sz="750" dirty="0">
              <a:solidFill>
                <a:srgbClr val="6D6F70"/>
              </a:solidFill>
              <a:cs typeface="Calibri"/>
            </a:endParaRPr>
          </a:p>
        </p:txBody>
      </p:sp>
      <p:sp>
        <p:nvSpPr>
          <p:cNvPr id="16" name="Title 1"/>
          <p:cNvSpPr txBox="1">
            <a:spLocks/>
          </p:cNvSpPr>
          <p:nvPr/>
        </p:nvSpPr>
        <p:spPr>
          <a:xfrm>
            <a:off x="572429" y="114300"/>
            <a:ext cx="6971371" cy="85725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2800" b="1" i="0" kern="1200">
                <a:solidFill>
                  <a:schemeClr val="accent1"/>
                </a:solidFill>
                <a:latin typeface="Calibri"/>
                <a:ea typeface="+mj-ea"/>
                <a:cs typeface="Calibri"/>
              </a:defRPr>
            </a:lvl1pPr>
          </a:lstStyle>
          <a:p>
            <a:r>
              <a:rPr lang="en-US" altLang="en-US" sz="2400" dirty="0">
                <a:solidFill>
                  <a:srgbClr val="404042"/>
                </a:solidFill>
                <a:latin typeface="+mn-lt"/>
                <a:cs typeface="PT Sans" pitchFamily="34" charset="0"/>
              </a:rPr>
              <a:t>#3 Challenge – </a:t>
            </a:r>
            <a:r>
              <a:rPr lang="en-US" altLang="en-US" sz="2400" i="1" dirty="0">
                <a:solidFill>
                  <a:srgbClr val="404042"/>
                </a:solidFill>
                <a:latin typeface="+mn-lt"/>
                <a:cs typeface="PT Sans" pitchFamily="34" charset="0"/>
              </a:rPr>
              <a:t>Automation / Efficiency</a:t>
            </a:r>
          </a:p>
        </p:txBody>
      </p:sp>
      <p:sp>
        <p:nvSpPr>
          <p:cNvPr id="18" name="Rectangle 17"/>
          <p:cNvSpPr/>
          <p:nvPr/>
        </p:nvSpPr>
        <p:spPr>
          <a:xfrm>
            <a:off x="2703600" y="1805748"/>
            <a:ext cx="537328" cy="360548"/>
          </a:xfrm>
          <a:prstGeom prst="rect">
            <a:avLst/>
          </a:prstGeom>
        </p:spPr>
        <p:txBody>
          <a:bodyPr wrap="none" anchor="b" anchorCtr="0">
            <a:spAutoFit/>
          </a:bodyPr>
          <a:lstStyle/>
          <a:p>
            <a:pPr algn="ctr" defTabSz="685800">
              <a:lnSpc>
                <a:spcPct val="83000"/>
              </a:lnSpc>
            </a:pPr>
            <a:r>
              <a:rPr lang="en-US" sz="1350" dirty="0">
                <a:solidFill>
                  <a:srgbClr val="CCFFCC"/>
                </a:solidFill>
                <a:cs typeface="Calibri"/>
              </a:rPr>
              <a:t>3300</a:t>
            </a:r>
            <a:endParaRPr lang="en-US" sz="900" dirty="0">
              <a:solidFill>
                <a:srgbClr val="CCFFCC"/>
              </a:solidFill>
              <a:cs typeface="Calibri"/>
            </a:endParaRPr>
          </a:p>
          <a:p>
            <a:pPr algn="ctr" defTabSz="685800">
              <a:lnSpc>
                <a:spcPct val="83000"/>
              </a:lnSpc>
            </a:pPr>
            <a:endParaRPr lang="en-US" sz="750" dirty="0">
              <a:solidFill>
                <a:srgbClr val="6D6F70"/>
              </a:solidFill>
              <a:cs typeface="Calibri"/>
            </a:endParaRPr>
          </a:p>
        </p:txBody>
      </p:sp>
    </p:spTree>
    <p:extLst>
      <p:ext uri="{BB962C8B-B14F-4D97-AF65-F5344CB8AC3E}">
        <p14:creationId xmlns:p14="http://schemas.microsoft.com/office/powerpoint/2010/main" val="71141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31" y="943486"/>
            <a:ext cx="3005545" cy="184522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86" y="2752069"/>
            <a:ext cx="3075864" cy="205740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330" y="2034652"/>
            <a:ext cx="3512330" cy="18288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2706" name="Title 1"/>
          <p:cNvSpPr>
            <a:spLocks noGrp="1"/>
          </p:cNvSpPr>
          <p:nvPr>
            <p:ph type="title"/>
          </p:nvPr>
        </p:nvSpPr>
        <p:spPr>
          <a:xfrm>
            <a:off x="457200" y="205979"/>
            <a:ext cx="8229600" cy="671250"/>
          </a:xfrm>
        </p:spPr>
        <p:txBody>
          <a:bodyPr>
            <a:normAutofit/>
          </a:bodyPr>
          <a:lstStyle/>
          <a:p>
            <a:r>
              <a:rPr lang="en-US" altLang="en-US" sz="2400" dirty="0" smtClean="0">
                <a:solidFill>
                  <a:srgbClr val="404042"/>
                </a:solidFill>
                <a:latin typeface="+mn-lt"/>
                <a:cs typeface="PT Sans" pitchFamily="34" charset="0"/>
              </a:rPr>
              <a:t>#4 Challenge – </a:t>
            </a:r>
            <a:r>
              <a:rPr lang="en-US" altLang="en-US" sz="2400" i="1" dirty="0" smtClean="0">
                <a:solidFill>
                  <a:srgbClr val="404042"/>
                </a:solidFill>
                <a:latin typeface="+mn-lt"/>
                <a:cs typeface="PT Sans" pitchFamily="34" charset="0"/>
              </a:rPr>
              <a:t>Reporting Views </a:t>
            </a:r>
          </a:p>
        </p:txBody>
      </p:sp>
      <p:sp>
        <p:nvSpPr>
          <p:cNvPr id="2" name="TextBox 1"/>
          <p:cNvSpPr txBox="1"/>
          <p:nvPr/>
        </p:nvSpPr>
        <p:spPr>
          <a:xfrm>
            <a:off x="6112958" y="1265219"/>
            <a:ext cx="2629598" cy="3046988"/>
          </a:xfrm>
          <a:prstGeom prst="rect">
            <a:avLst/>
          </a:prstGeom>
          <a:noFill/>
        </p:spPr>
        <p:txBody>
          <a:bodyPr wrap="square" rtlCol="0">
            <a:spAutoFit/>
          </a:bodyPr>
          <a:lstStyle/>
          <a:p>
            <a:pPr marL="214313" indent="-214313" defTabSz="685800">
              <a:buFont typeface="Arial" panose="020B0604020202020204" pitchFamily="34" charset="0"/>
              <a:buChar char="•"/>
            </a:pPr>
            <a:r>
              <a:rPr lang="en-US" sz="1600" dirty="0">
                <a:solidFill>
                  <a:srgbClr val="414042"/>
                </a:solidFill>
              </a:rPr>
              <a:t>Develop the appropriate reports to get </a:t>
            </a:r>
            <a:r>
              <a:rPr lang="en-US" sz="1600" dirty="0" smtClean="0">
                <a:solidFill>
                  <a:srgbClr val="414042"/>
                </a:solidFill>
              </a:rPr>
              <a:t>value</a:t>
            </a:r>
            <a:endParaRPr lang="en-US" sz="1600" dirty="0">
              <a:solidFill>
                <a:srgbClr val="414042"/>
              </a:solidFill>
            </a:endParaRPr>
          </a:p>
          <a:p>
            <a:pPr defTabSz="685800"/>
            <a:endParaRPr lang="en-US" sz="1600" dirty="0">
              <a:solidFill>
                <a:srgbClr val="414042"/>
              </a:solidFill>
            </a:endParaRPr>
          </a:p>
          <a:p>
            <a:pPr marL="214313" indent="-214313" defTabSz="685800">
              <a:buFont typeface="Arial" panose="020B0604020202020204" pitchFamily="34" charset="0"/>
              <a:buChar char="•"/>
            </a:pPr>
            <a:r>
              <a:rPr lang="en-US" sz="1600" dirty="0">
                <a:solidFill>
                  <a:srgbClr val="414042"/>
                </a:solidFill>
              </a:rPr>
              <a:t>Project Managers can track near real-time </a:t>
            </a:r>
            <a:r>
              <a:rPr lang="en-US" sz="1600" dirty="0" smtClean="0">
                <a:solidFill>
                  <a:srgbClr val="414042"/>
                </a:solidFill>
              </a:rPr>
              <a:t>costs</a:t>
            </a:r>
            <a:endParaRPr lang="en-US" sz="1600" dirty="0">
              <a:solidFill>
                <a:srgbClr val="414042"/>
              </a:solidFill>
            </a:endParaRPr>
          </a:p>
          <a:p>
            <a:pPr marL="214313" indent="-214313" defTabSz="685800">
              <a:buFont typeface="Arial" panose="020B0604020202020204" pitchFamily="34" charset="0"/>
              <a:buChar char="•"/>
            </a:pPr>
            <a:endParaRPr lang="en-US" sz="1600" dirty="0">
              <a:solidFill>
                <a:srgbClr val="414042"/>
              </a:solidFill>
            </a:endParaRPr>
          </a:p>
          <a:p>
            <a:pPr marL="214313" indent="-214313" defTabSz="685800">
              <a:buFont typeface="Arial" panose="020B0604020202020204" pitchFamily="34" charset="0"/>
              <a:buChar char="•"/>
            </a:pPr>
            <a:r>
              <a:rPr lang="en-US" sz="1600" dirty="0">
                <a:solidFill>
                  <a:srgbClr val="414042"/>
                </a:solidFill>
              </a:rPr>
              <a:t>Financial planning can use a report to track to </a:t>
            </a:r>
            <a:r>
              <a:rPr lang="en-US" sz="1600" dirty="0" smtClean="0">
                <a:solidFill>
                  <a:srgbClr val="414042"/>
                </a:solidFill>
              </a:rPr>
              <a:t>budget</a:t>
            </a:r>
            <a:endParaRPr lang="en-US" sz="1600" dirty="0">
              <a:solidFill>
                <a:srgbClr val="414042"/>
              </a:solidFill>
            </a:endParaRPr>
          </a:p>
          <a:p>
            <a:pPr marL="214313" indent="-214313" defTabSz="685800">
              <a:buFont typeface="Arial" panose="020B0604020202020204" pitchFamily="34" charset="0"/>
              <a:buChar char="•"/>
            </a:pPr>
            <a:endParaRPr lang="en-US" sz="1600" dirty="0">
              <a:solidFill>
                <a:srgbClr val="414042"/>
              </a:solidFill>
            </a:endParaRPr>
          </a:p>
          <a:p>
            <a:pPr marL="214313" indent="-214313" defTabSz="685800">
              <a:buFont typeface="Arial" panose="020B0604020202020204" pitchFamily="34" charset="0"/>
              <a:buChar char="•"/>
            </a:pPr>
            <a:r>
              <a:rPr lang="en-US" sz="1600" dirty="0">
                <a:solidFill>
                  <a:srgbClr val="414042"/>
                </a:solidFill>
              </a:rPr>
              <a:t>Corporate finance can use reports to ‘shift funds’ and allocate resources</a:t>
            </a:r>
          </a:p>
        </p:txBody>
      </p:sp>
    </p:spTree>
    <p:extLst>
      <p:ext uri="{BB962C8B-B14F-4D97-AF65-F5344CB8AC3E}">
        <p14:creationId xmlns:p14="http://schemas.microsoft.com/office/powerpoint/2010/main" val="38151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148260" y="1244162"/>
            <a:ext cx="503238" cy="508000"/>
          </a:xfrm>
          <a:prstGeom prst="ellipse">
            <a:avLst/>
          </a:pr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
        <p:nvSpPr>
          <p:cNvPr id="10" name="Oval 9"/>
          <p:cNvSpPr/>
          <p:nvPr/>
        </p:nvSpPr>
        <p:spPr>
          <a:xfrm>
            <a:off x="1148260" y="1987055"/>
            <a:ext cx="503238" cy="509588"/>
          </a:xfrm>
          <a:prstGeom prst="ellipse">
            <a:avLst/>
          </a:pr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
        <p:nvSpPr>
          <p:cNvPr id="13" name="Oval 12"/>
          <p:cNvSpPr/>
          <p:nvPr/>
        </p:nvSpPr>
        <p:spPr>
          <a:xfrm>
            <a:off x="1148260" y="2756574"/>
            <a:ext cx="504825" cy="508000"/>
          </a:xfrm>
          <a:prstGeom prst="ellipse">
            <a:avLst/>
          </a:prstGeom>
          <a:solidFill>
            <a:schemeClr val="accent4"/>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
        <p:nvSpPr>
          <p:cNvPr id="19" name="Oval 18"/>
          <p:cNvSpPr/>
          <p:nvPr/>
        </p:nvSpPr>
        <p:spPr>
          <a:xfrm>
            <a:off x="1148260" y="3529128"/>
            <a:ext cx="504825" cy="509602"/>
          </a:xfrm>
          <a:prstGeom prst="ellipse">
            <a:avLst/>
          </a:prstGeom>
          <a:solidFill>
            <a:schemeClr val="accent5"/>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FFFFFF"/>
              </a:solidFill>
              <a:cs typeface="Calibri"/>
            </a:endParaRPr>
          </a:p>
        </p:txBody>
      </p:sp>
      <p:sp>
        <p:nvSpPr>
          <p:cNvPr id="2" name="Title 1"/>
          <p:cNvSpPr>
            <a:spLocks noGrp="1"/>
          </p:cNvSpPr>
          <p:nvPr>
            <p:ph type="title"/>
          </p:nvPr>
        </p:nvSpPr>
        <p:spPr/>
        <p:txBody>
          <a:bodyPr/>
          <a:lstStyle/>
          <a:p>
            <a:r>
              <a:rPr lang="en-US" altLang="zh-CN" dirty="0" smtClean="0">
                <a:solidFill>
                  <a:srgbClr val="FFFFFF"/>
                </a:solidFill>
              </a:rPr>
              <a:t>Agenda</a:t>
            </a:r>
            <a:endParaRPr lang="en-US" dirty="0">
              <a:solidFill>
                <a:srgbClr val="FFFFFF"/>
              </a:solidFill>
            </a:endParaRPr>
          </a:p>
        </p:txBody>
      </p:sp>
      <p:sp>
        <p:nvSpPr>
          <p:cNvPr id="3" name="Content Placeholder 2"/>
          <p:cNvSpPr>
            <a:spLocks noGrp="1"/>
          </p:cNvSpPr>
          <p:nvPr>
            <p:ph idx="1"/>
          </p:nvPr>
        </p:nvSpPr>
        <p:spPr>
          <a:xfrm>
            <a:off x="1216616" y="1200151"/>
            <a:ext cx="6911384" cy="3394472"/>
          </a:xfrm>
        </p:spPr>
        <p:txBody>
          <a:bodyPr>
            <a:normAutofit/>
          </a:bodyPr>
          <a:lstStyle/>
          <a:p>
            <a:pPr lvl="0">
              <a:lnSpc>
                <a:spcPct val="120000"/>
              </a:lnSpc>
            </a:pPr>
            <a:r>
              <a:rPr lang="en-US" dirty="0" smtClean="0"/>
              <a:t>Introducing HCSC</a:t>
            </a:r>
            <a:br>
              <a:rPr lang="en-US" dirty="0" smtClean="0"/>
            </a:br>
            <a:r>
              <a:rPr lang="en-US" sz="1600" dirty="0" smtClean="0">
                <a:solidFill>
                  <a:schemeClr val="bg1"/>
                </a:solidFill>
              </a:rPr>
              <a:t>Few data points</a:t>
            </a:r>
            <a:endParaRPr lang="en-US" altLang="zh-CN" sz="1600" dirty="0" smtClean="0">
              <a:solidFill>
                <a:schemeClr val="bg1"/>
              </a:solidFill>
            </a:endParaRPr>
          </a:p>
          <a:p>
            <a:pPr>
              <a:lnSpc>
                <a:spcPct val="120000"/>
              </a:lnSpc>
            </a:pPr>
            <a:r>
              <a:rPr lang="en-US" dirty="0" smtClean="0"/>
              <a:t>Capacity Management and Cost Transparency at HCSC</a:t>
            </a:r>
            <a:br>
              <a:rPr lang="en-US" dirty="0" smtClean="0"/>
            </a:br>
            <a:r>
              <a:rPr lang="en-US" sz="1600" dirty="0" smtClean="0">
                <a:solidFill>
                  <a:schemeClr val="bg1"/>
                </a:solidFill>
              </a:rPr>
              <a:t>Why the investment</a:t>
            </a:r>
            <a:endParaRPr lang="en-US" altLang="zh-CN" sz="2000" dirty="0">
              <a:solidFill>
                <a:schemeClr val="bg1"/>
              </a:solidFill>
            </a:endParaRPr>
          </a:p>
          <a:p>
            <a:pPr>
              <a:lnSpc>
                <a:spcPct val="120000"/>
              </a:lnSpc>
            </a:pPr>
            <a:r>
              <a:rPr lang="en-US" dirty="0" smtClean="0"/>
              <a:t>TrueSight </a:t>
            </a:r>
            <a:r>
              <a:rPr lang="en-US" dirty="0"/>
              <a:t>Capacity Optimization at </a:t>
            </a:r>
            <a:r>
              <a:rPr lang="en-US" dirty="0" smtClean="0"/>
              <a:t>HCSC</a:t>
            </a:r>
            <a:r>
              <a:rPr lang="en-US" altLang="zh-CN" sz="3600" dirty="0" smtClean="0">
                <a:solidFill>
                  <a:schemeClr val="bg1"/>
                </a:solidFill>
              </a:rPr>
              <a:t/>
            </a:r>
            <a:br>
              <a:rPr lang="en-US" altLang="zh-CN" sz="3600" dirty="0" smtClean="0">
                <a:solidFill>
                  <a:schemeClr val="bg1"/>
                </a:solidFill>
              </a:rPr>
            </a:br>
            <a:r>
              <a:rPr lang="en-US" altLang="zh-CN" sz="1600" dirty="0" smtClean="0">
                <a:solidFill>
                  <a:schemeClr val="bg1"/>
                </a:solidFill>
              </a:rPr>
              <a:t>Lesson learned and Best Practices</a:t>
            </a:r>
          </a:p>
          <a:p>
            <a:pPr>
              <a:lnSpc>
                <a:spcPct val="120000"/>
              </a:lnSpc>
            </a:pPr>
            <a:r>
              <a:rPr lang="en-US" dirty="0" smtClean="0"/>
              <a:t>Q&amp;A</a:t>
            </a:r>
            <a:r>
              <a:rPr lang="en-US" altLang="zh-CN" sz="2200" dirty="0" smtClean="0">
                <a:solidFill>
                  <a:schemeClr val="bg1"/>
                </a:solidFill>
              </a:rPr>
              <a:t/>
            </a:r>
            <a:br>
              <a:rPr lang="en-US" altLang="zh-CN" sz="2200" dirty="0" smtClean="0">
                <a:solidFill>
                  <a:schemeClr val="bg1"/>
                </a:solidFill>
              </a:rPr>
            </a:br>
            <a:endParaRPr lang="en-US" altLang="zh-CN" dirty="0">
              <a:solidFill>
                <a:schemeClr val="bg1"/>
              </a:solidFill>
            </a:endParaRPr>
          </a:p>
        </p:txBody>
      </p:sp>
    </p:spTree>
    <p:extLst>
      <p:ext uri="{BB962C8B-B14F-4D97-AF65-F5344CB8AC3E}">
        <p14:creationId xmlns:p14="http://schemas.microsoft.com/office/powerpoint/2010/main" val="181022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r>
              <a:rPr lang="en-US" altLang="en-US" sz="2400" dirty="0" smtClean="0">
                <a:solidFill>
                  <a:srgbClr val="404042"/>
                </a:solidFill>
                <a:latin typeface="+mn-lt"/>
                <a:cs typeface="PT Sans" pitchFamily="34" charset="0"/>
              </a:rPr>
              <a:t>#5 Challenge – </a:t>
            </a:r>
            <a:r>
              <a:rPr lang="en-US" altLang="en-US" sz="2400" i="1" dirty="0" smtClean="0">
                <a:solidFill>
                  <a:srgbClr val="404042"/>
                </a:solidFill>
                <a:latin typeface="+mn-lt"/>
                <a:cs typeface="PT Sans" pitchFamily="34" charset="0"/>
              </a:rPr>
              <a:t>Adaptability </a:t>
            </a:r>
          </a:p>
        </p:txBody>
      </p:sp>
      <p:pic>
        <p:nvPicPr>
          <p:cNvPr id="3074" name="Picture 2" descr="Time to Adap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005" y="205979"/>
            <a:ext cx="1536551" cy="13909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153800749"/>
              </p:ext>
            </p:extLst>
          </p:nvPr>
        </p:nvGraphicFramePr>
        <p:xfrm>
          <a:off x="152400" y="1381371"/>
          <a:ext cx="6136882" cy="26679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5545873" y="1959288"/>
            <a:ext cx="3330498" cy="1938992"/>
          </a:xfrm>
          <a:prstGeom prst="rect">
            <a:avLst/>
          </a:prstGeom>
          <a:noFill/>
        </p:spPr>
        <p:txBody>
          <a:bodyPr wrap="square" rtlCol="0">
            <a:spAutoFit/>
          </a:bodyPr>
          <a:lstStyle/>
          <a:p>
            <a:pPr marL="257175" indent="-257175" defTabSz="685800">
              <a:buFont typeface="Arial" panose="020B0604020202020204" pitchFamily="34" charset="0"/>
              <a:buChar char="•"/>
            </a:pPr>
            <a:r>
              <a:rPr lang="en-US" sz="1500" dirty="0">
                <a:solidFill>
                  <a:srgbClr val="414042"/>
                </a:solidFill>
              </a:rPr>
              <a:t>Must develop ‘Buy In’ on IT Costs</a:t>
            </a:r>
          </a:p>
          <a:p>
            <a:pPr marL="257175" indent="-257175" defTabSz="685800">
              <a:buFont typeface="Arial" panose="020B0604020202020204" pitchFamily="34" charset="0"/>
              <a:buChar char="•"/>
            </a:pPr>
            <a:endParaRPr lang="en-US" sz="1500" dirty="0">
              <a:solidFill>
                <a:srgbClr val="414042"/>
              </a:solidFill>
            </a:endParaRPr>
          </a:p>
          <a:p>
            <a:pPr marL="257175" indent="-257175" defTabSz="685800">
              <a:buFont typeface="Arial" panose="020B0604020202020204" pitchFamily="34" charset="0"/>
              <a:buChar char="•"/>
            </a:pPr>
            <a:r>
              <a:rPr lang="en-US" sz="1500" dirty="0">
                <a:solidFill>
                  <a:srgbClr val="414042"/>
                </a:solidFill>
              </a:rPr>
              <a:t>Establish Financial Accuracy </a:t>
            </a:r>
          </a:p>
          <a:p>
            <a:pPr marL="257175" indent="-257175" defTabSz="685800">
              <a:buFont typeface="Arial" panose="020B0604020202020204" pitchFamily="34" charset="0"/>
              <a:buChar char="•"/>
            </a:pPr>
            <a:endParaRPr lang="en-US" sz="1500" dirty="0">
              <a:solidFill>
                <a:srgbClr val="414042"/>
              </a:solidFill>
            </a:endParaRPr>
          </a:p>
          <a:p>
            <a:pPr marL="257175" indent="-257175" defTabSz="685800">
              <a:buFont typeface="Arial" panose="020B0604020202020204" pitchFamily="34" charset="0"/>
              <a:buChar char="•"/>
            </a:pPr>
            <a:r>
              <a:rPr lang="en-US" sz="1500" dirty="0">
                <a:solidFill>
                  <a:srgbClr val="414042"/>
                </a:solidFill>
              </a:rPr>
              <a:t>Reporting / Cost of Service / Cost Transparency </a:t>
            </a:r>
          </a:p>
          <a:p>
            <a:pPr marL="257175" indent="-257175" defTabSz="685800">
              <a:buFont typeface="Arial" panose="020B0604020202020204" pitchFamily="34" charset="0"/>
              <a:buChar char="•"/>
            </a:pPr>
            <a:endParaRPr lang="en-US" sz="1500" dirty="0">
              <a:solidFill>
                <a:srgbClr val="414042"/>
              </a:solidFill>
            </a:endParaRPr>
          </a:p>
          <a:p>
            <a:pPr marL="257175" indent="-257175" defTabSz="685800">
              <a:buFont typeface="Arial" panose="020B0604020202020204" pitchFamily="34" charset="0"/>
              <a:buChar char="•"/>
            </a:pPr>
            <a:r>
              <a:rPr lang="en-US" sz="1500" dirty="0">
                <a:solidFill>
                  <a:srgbClr val="414042"/>
                </a:solidFill>
              </a:rPr>
              <a:t>Demonstrate Opportunities &amp; ROI</a:t>
            </a:r>
          </a:p>
        </p:txBody>
      </p:sp>
    </p:spTree>
    <p:extLst>
      <p:ext uri="{BB962C8B-B14F-4D97-AF65-F5344CB8AC3E}">
        <p14:creationId xmlns:p14="http://schemas.microsoft.com/office/powerpoint/2010/main" val="16340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a:lnSpc>
                <a:spcPct val="120000"/>
              </a:lnSpc>
            </a:pPr>
            <a:r>
              <a:rPr lang="en-US" dirty="0"/>
              <a:t>TrueSight Capacity Optimization at </a:t>
            </a:r>
            <a:r>
              <a:rPr lang="en-US" dirty="0" smtClean="0"/>
              <a:t>HCSC</a:t>
            </a:r>
            <a:endParaRPr lang="en-US" altLang="zh-CN" sz="2800" dirty="0">
              <a:solidFill>
                <a:schemeClr val="bg1"/>
              </a:solidFill>
            </a:endParaRPr>
          </a:p>
        </p:txBody>
      </p:sp>
      <p:sp>
        <p:nvSpPr>
          <p:cNvPr id="5" name="Text Placeholder 4"/>
          <p:cNvSpPr>
            <a:spLocks noGrp="1"/>
          </p:cNvSpPr>
          <p:nvPr>
            <p:ph type="body" sz="quarter" idx="11"/>
          </p:nvPr>
        </p:nvSpPr>
        <p:spPr/>
        <p:txBody>
          <a:bodyPr/>
          <a:lstStyle/>
          <a:p>
            <a:r>
              <a:rPr lang="en-US" altLang="zh-CN" dirty="0" smtClean="0"/>
              <a:t>Lesson learned and Best Practices</a:t>
            </a:r>
            <a:endParaRPr lang="en-US" dirty="0"/>
          </a:p>
        </p:txBody>
      </p:sp>
    </p:spTree>
    <p:extLst>
      <p:ext uri="{BB962C8B-B14F-4D97-AF65-F5344CB8AC3E}">
        <p14:creationId xmlns:p14="http://schemas.microsoft.com/office/powerpoint/2010/main" val="4261421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7010"/>
            <a:ext cx="7353300" cy="1036221"/>
          </a:xfrm>
        </p:spPr>
        <p:txBody>
          <a:bodyPr/>
          <a:lstStyle/>
          <a:p>
            <a:r>
              <a:rPr lang="it-IT" dirty="0"/>
              <a:t>Lesson Learned</a:t>
            </a:r>
            <a:endParaRPr lang="en-US" dirty="0"/>
          </a:p>
        </p:txBody>
      </p:sp>
      <p:sp>
        <p:nvSpPr>
          <p:cNvPr id="6" name="Content Placeholder 2"/>
          <p:cNvSpPr>
            <a:spLocks noGrp="1"/>
          </p:cNvSpPr>
          <p:nvPr>
            <p:ph type="body" sz="quarter" idx="11"/>
          </p:nvPr>
        </p:nvSpPr>
        <p:spPr>
          <a:xfrm>
            <a:off x="458355" y="1395167"/>
            <a:ext cx="7353300" cy="3610465"/>
          </a:xfrm>
        </p:spPr>
        <p:txBody>
          <a:bodyPr>
            <a:normAutofit lnSpcReduction="10000"/>
          </a:bodyPr>
          <a:lstStyle/>
          <a:p>
            <a:r>
              <a:rPr lang="en-US" sz="2800" dirty="0" smtClean="0"/>
              <a:t>Here </a:t>
            </a:r>
            <a:r>
              <a:rPr lang="en-US" sz="2800" dirty="0"/>
              <a:t>is a taste of what we learned:</a:t>
            </a:r>
          </a:p>
          <a:p>
            <a:pPr marL="342900" indent="-342900">
              <a:buFont typeface="Arial" panose="020B0604020202020204" pitchFamily="34" charset="0"/>
              <a:buChar char="•"/>
            </a:pPr>
            <a:r>
              <a:rPr lang="en-US" dirty="0"/>
              <a:t>We have our ‘how to’ </a:t>
            </a:r>
            <a:r>
              <a:rPr lang="en-US" dirty="0" smtClean="0"/>
              <a:t>document.</a:t>
            </a:r>
            <a:endParaRPr lang="en-US" dirty="0"/>
          </a:p>
          <a:p>
            <a:pPr marL="342900" indent="-342900">
              <a:buFont typeface="Arial" panose="020B0604020202020204" pitchFamily="34" charset="0"/>
              <a:buChar char="•"/>
            </a:pPr>
            <a:r>
              <a:rPr lang="en-US" dirty="0"/>
              <a:t>We will review, how to start,  </a:t>
            </a:r>
            <a:r>
              <a:rPr lang="en-US" dirty="0">
                <a:solidFill>
                  <a:srgbClr val="FFFF00"/>
                </a:solidFill>
              </a:rPr>
              <a:t>IF to start, </a:t>
            </a:r>
            <a:r>
              <a:rPr lang="en-US" dirty="0"/>
              <a:t>lessons learned, a few warnings and a call to </a:t>
            </a:r>
            <a:r>
              <a:rPr lang="en-US" dirty="0" smtClean="0"/>
              <a:t>action.</a:t>
            </a:r>
            <a:endParaRPr lang="en-US" dirty="0"/>
          </a:p>
          <a:p>
            <a:pPr marL="342900" indent="-342900">
              <a:buFont typeface="Arial" panose="020B0604020202020204" pitchFamily="34" charset="0"/>
              <a:buChar char="•"/>
            </a:pPr>
            <a:r>
              <a:rPr lang="en-US" dirty="0"/>
              <a:t>When you choose to undertake cost transparency, the challenges are many, rewards are huge, and </a:t>
            </a:r>
            <a:r>
              <a:rPr lang="en-US" dirty="0">
                <a:solidFill>
                  <a:srgbClr val="FFFF00"/>
                </a:solidFill>
              </a:rPr>
              <a:t>ability to affect significant change is almost </a:t>
            </a:r>
            <a:r>
              <a:rPr lang="en-US" dirty="0" smtClean="0">
                <a:solidFill>
                  <a:srgbClr val="FFFF00"/>
                </a:solidFill>
              </a:rPr>
              <a:t>guaranteed.</a:t>
            </a:r>
            <a:endParaRPr lang="en-US" dirty="0">
              <a:solidFill>
                <a:srgbClr val="FFFF00"/>
              </a:solidFill>
            </a:endParaRPr>
          </a:p>
        </p:txBody>
      </p:sp>
    </p:spTree>
    <p:extLst>
      <p:ext uri="{BB962C8B-B14F-4D97-AF65-F5344CB8AC3E}">
        <p14:creationId xmlns:p14="http://schemas.microsoft.com/office/powerpoint/2010/main" val="1039556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Start With </a:t>
            </a:r>
            <a:r>
              <a:rPr lang="en-US" sz="2800" b="1" dirty="0"/>
              <a:t>T</a:t>
            </a:r>
            <a:r>
              <a:rPr lang="en-US" sz="2800" b="1" dirty="0" smtClean="0"/>
              <a:t>he End In Mind</a:t>
            </a:r>
            <a:endParaRPr lang="en-US" sz="2800" b="1" dirty="0"/>
          </a:p>
        </p:txBody>
      </p:sp>
      <p:sp>
        <p:nvSpPr>
          <p:cNvPr id="3" name="Content Placeholder 2"/>
          <p:cNvSpPr>
            <a:spLocks noGrp="1"/>
          </p:cNvSpPr>
          <p:nvPr>
            <p:ph idx="1"/>
          </p:nvPr>
        </p:nvSpPr>
        <p:spPr>
          <a:xfrm>
            <a:off x="5224236" y="1853391"/>
            <a:ext cx="3360964" cy="2004587"/>
          </a:xfrm>
        </p:spPr>
        <p:txBody>
          <a:bodyPr>
            <a:noAutofit/>
          </a:bodyPr>
          <a:lstStyle/>
          <a:p>
            <a:r>
              <a:rPr lang="en-US" sz="1600" dirty="0" smtClean="0"/>
              <a:t>We looked at  project </a:t>
            </a:r>
            <a:r>
              <a:rPr lang="en-US" sz="1600" dirty="0"/>
              <a:t>cost </a:t>
            </a:r>
            <a:r>
              <a:rPr lang="en-US" sz="1600" dirty="0" smtClean="0"/>
              <a:t>transparency, so wanted a project bill  containing total charge, and broken out by environment, type of billable item, and other groupings.</a:t>
            </a:r>
            <a:endParaRPr lang="en-US" sz="1600" dirty="0"/>
          </a:p>
          <a:p>
            <a:r>
              <a:rPr lang="en-US" sz="1600" dirty="0" smtClean="0"/>
              <a:t>The first attempt should be a process improvement exercise.</a:t>
            </a:r>
            <a:endParaRPr lang="en-US" sz="1600" dirty="0"/>
          </a:p>
          <a:p>
            <a:endParaRPr lang="en-US" sz="1600" dirty="0"/>
          </a:p>
        </p:txBody>
      </p:sp>
      <p:sp>
        <p:nvSpPr>
          <p:cNvPr id="5" name="Text Placeholder 4"/>
          <p:cNvSpPr>
            <a:spLocks noGrp="1"/>
          </p:cNvSpPr>
          <p:nvPr>
            <p:ph type="body" sz="quarter" idx="11"/>
          </p:nvPr>
        </p:nvSpPr>
        <p:spPr>
          <a:xfrm>
            <a:off x="5163742" y="1211114"/>
            <a:ext cx="3523058" cy="1167635"/>
          </a:xfrm>
        </p:spPr>
        <p:txBody>
          <a:bodyPr/>
          <a:lstStyle/>
          <a:p>
            <a:r>
              <a:rPr lang="en-US" sz="1800" dirty="0" smtClean="0"/>
              <a:t>The cost transparency output will be an input to another process</a:t>
            </a:r>
          </a:p>
          <a:p>
            <a:endParaRPr lang="en-US" sz="1800" dirty="0"/>
          </a:p>
        </p:txBody>
      </p:sp>
      <p:sp>
        <p:nvSpPr>
          <p:cNvPr id="4" name="Picture Placeholder 3"/>
          <p:cNvSpPr>
            <a:spLocks noGrp="1"/>
          </p:cNvSpPr>
          <p:nvPr>
            <p:ph type="pic" sz="quarter" idx="10"/>
          </p:nvPr>
        </p:nvSpPr>
        <p:spPr/>
      </p:sp>
      <p:pic>
        <p:nvPicPr>
          <p:cNvPr id="15" name="Picture 14"/>
          <p:cNvPicPr/>
          <p:nvPr/>
        </p:nvPicPr>
        <p:blipFill>
          <a:blip r:embed="rId3"/>
          <a:stretch>
            <a:fillRect/>
          </a:stretch>
        </p:blipFill>
        <p:spPr>
          <a:xfrm>
            <a:off x="731399" y="1422401"/>
            <a:ext cx="3653386" cy="2319867"/>
          </a:xfrm>
          <a:prstGeom prst="rect">
            <a:avLst/>
          </a:prstGeom>
        </p:spPr>
      </p:pic>
      <p:cxnSp>
        <p:nvCxnSpPr>
          <p:cNvPr id="7" name="Straight Arrow Connector 6"/>
          <p:cNvCxnSpPr/>
          <p:nvPr/>
        </p:nvCxnSpPr>
        <p:spPr>
          <a:xfrm flipH="1">
            <a:off x="2859314" y="2286000"/>
            <a:ext cx="2313173" cy="27577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923143" y="2286000"/>
            <a:ext cx="3277507" cy="965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278743" y="2286000"/>
            <a:ext cx="2921907" cy="113937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55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6141">
            <a:off x="663961" y="-213029"/>
            <a:ext cx="4307681" cy="3136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057" y="2671762"/>
            <a:ext cx="4121944" cy="247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32632">
            <a:off x="132231" y="2798839"/>
            <a:ext cx="4307681" cy="210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80844">
            <a:off x="4242040" y="-869506"/>
            <a:ext cx="4279106" cy="329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727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7010"/>
            <a:ext cx="7353300" cy="1036221"/>
          </a:xfrm>
        </p:spPr>
        <p:txBody>
          <a:bodyPr/>
          <a:lstStyle/>
          <a:p>
            <a:r>
              <a:rPr lang="en-US" dirty="0"/>
              <a:t>Should You Do Cost Transparency?</a:t>
            </a:r>
          </a:p>
        </p:txBody>
      </p:sp>
      <p:sp>
        <p:nvSpPr>
          <p:cNvPr id="6" name="Content Placeholder 2"/>
          <p:cNvSpPr>
            <a:spLocks noGrp="1"/>
          </p:cNvSpPr>
          <p:nvPr>
            <p:ph type="body" sz="quarter" idx="11"/>
          </p:nvPr>
        </p:nvSpPr>
        <p:spPr>
          <a:xfrm>
            <a:off x="458355" y="1395167"/>
            <a:ext cx="7353300" cy="3610465"/>
          </a:xfrm>
        </p:spPr>
        <p:txBody>
          <a:bodyPr>
            <a:normAutofit/>
          </a:bodyPr>
          <a:lstStyle/>
          <a:p>
            <a:pPr marL="0" indent="0">
              <a:buNone/>
            </a:pPr>
            <a:r>
              <a:rPr lang="en-US" dirty="0" smtClean="0">
                <a:solidFill>
                  <a:srgbClr val="FFFF00"/>
                </a:solidFill>
              </a:rPr>
              <a:t>NO</a:t>
            </a:r>
            <a:r>
              <a:rPr lang="en-US" dirty="0" smtClean="0"/>
              <a:t>, unless you:</a:t>
            </a:r>
          </a:p>
          <a:p>
            <a:pPr marL="342900" indent="-342900">
              <a:buFont typeface="Arial" panose="020B0604020202020204" pitchFamily="34" charset="0"/>
              <a:buChar char="•"/>
            </a:pPr>
            <a:r>
              <a:rPr lang="en-US" dirty="0"/>
              <a:t>H</a:t>
            </a:r>
            <a:r>
              <a:rPr lang="en-US" dirty="0" smtClean="0"/>
              <a:t>ave a clear use case for </a:t>
            </a:r>
            <a:r>
              <a:rPr lang="en-US" dirty="0"/>
              <a:t>cost </a:t>
            </a:r>
            <a:r>
              <a:rPr lang="en-US" dirty="0" smtClean="0"/>
              <a:t>transparency.</a:t>
            </a:r>
          </a:p>
          <a:p>
            <a:pPr marL="342900" indent="-342900">
              <a:buFont typeface="Arial" panose="020B0604020202020204" pitchFamily="34" charset="0"/>
              <a:buChar char="•"/>
            </a:pPr>
            <a:r>
              <a:rPr lang="en-US" dirty="0"/>
              <a:t>C</a:t>
            </a:r>
            <a:r>
              <a:rPr lang="en-US" dirty="0" smtClean="0"/>
              <a:t>an maintain the associations automatically.</a:t>
            </a:r>
          </a:p>
          <a:p>
            <a:pPr marL="342900" indent="-342900">
              <a:buFont typeface="Arial" panose="020B0604020202020204" pitchFamily="34" charset="0"/>
              <a:buChar char="•"/>
            </a:pPr>
            <a:r>
              <a:rPr lang="en-US" dirty="0"/>
              <a:t>H</a:t>
            </a:r>
            <a:r>
              <a:rPr lang="en-US" dirty="0" smtClean="0"/>
              <a:t>ave consistent, available, appropriate metrics with which to trigger a charge.</a:t>
            </a:r>
          </a:p>
          <a:p>
            <a:pPr marL="342900" indent="-342900">
              <a:buFont typeface="Arial" panose="020B0604020202020204" pitchFamily="34" charset="0"/>
              <a:buChar char="•"/>
            </a:pPr>
            <a:r>
              <a:rPr lang="en-US" dirty="0" smtClean="0">
                <a:solidFill>
                  <a:srgbClr val="FFFF00"/>
                </a:solidFill>
              </a:rPr>
              <a:t>Are committed </a:t>
            </a:r>
            <a:r>
              <a:rPr lang="en-US" smtClean="0">
                <a:solidFill>
                  <a:srgbClr val="FFFF00"/>
                </a:solidFill>
              </a:rPr>
              <a:t>to taking </a:t>
            </a:r>
            <a:r>
              <a:rPr lang="en-US" dirty="0" smtClean="0">
                <a:solidFill>
                  <a:srgbClr val="FFFF00"/>
                </a:solidFill>
              </a:rPr>
              <a:t>action </a:t>
            </a:r>
            <a:r>
              <a:rPr lang="en-US" dirty="0" smtClean="0"/>
              <a:t>on the results of the </a:t>
            </a:r>
            <a:r>
              <a:rPr lang="en-US" dirty="0"/>
              <a:t>cost </a:t>
            </a:r>
            <a:r>
              <a:rPr lang="en-US" dirty="0" smtClean="0"/>
              <a:t>transparency system.</a:t>
            </a:r>
            <a:endParaRPr lang="en-US" dirty="0"/>
          </a:p>
        </p:txBody>
      </p:sp>
    </p:spTree>
    <p:extLst>
      <p:ext uri="{BB962C8B-B14F-4D97-AF65-F5344CB8AC3E}">
        <p14:creationId xmlns:p14="http://schemas.microsoft.com/office/powerpoint/2010/main" val="2676946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1270"/>
            <a:ext cx="7353300" cy="1036221"/>
          </a:xfrm>
        </p:spPr>
        <p:txBody>
          <a:bodyPr/>
          <a:lstStyle/>
          <a:p>
            <a:r>
              <a:rPr lang="en-US" dirty="0"/>
              <a:t>General Lessons Learned</a:t>
            </a:r>
          </a:p>
        </p:txBody>
      </p:sp>
      <p:sp>
        <p:nvSpPr>
          <p:cNvPr id="5" name="Text Placeholder 4"/>
          <p:cNvSpPr>
            <a:spLocks noGrp="1"/>
          </p:cNvSpPr>
          <p:nvPr>
            <p:ph type="body" sz="quarter" idx="11"/>
          </p:nvPr>
        </p:nvSpPr>
        <p:spPr>
          <a:xfrm>
            <a:off x="458355" y="1649690"/>
            <a:ext cx="7353300" cy="3493810"/>
          </a:xfrm>
        </p:spPr>
        <p:txBody>
          <a:bodyPr>
            <a:normAutofit fontScale="92500" lnSpcReduction="20000"/>
          </a:bodyPr>
          <a:lstStyle/>
          <a:p>
            <a:pPr marL="342900" indent="-342900">
              <a:buFont typeface="Arial" panose="020B0604020202020204" pitchFamily="34" charset="0"/>
              <a:buChar char="•"/>
            </a:pPr>
            <a:r>
              <a:rPr lang="en-US" dirty="0"/>
              <a:t>Cost transparency </a:t>
            </a:r>
            <a:r>
              <a:rPr lang="en-US" dirty="0" smtClean="0"/>
              <a:t>is </a:t>
            </a:r>
            <a:r>
              <a:rPr lang="en-US" dirty="0">
                <a:solidFill>
                  <a:srgbClr val="FFFF00"/>
                </a:solidFill>
              </a:rPr>
              <a:t>hard</a:t>
            </a:r>
            <a:r>
              <a:rPr lang="en-US" dirty="0"/>
              <a:t>!  Decisions </a:t>
            </a:r>
            <a:r>
              <a:rPr lang="en-US" dirty="0" smtClean="0"/>
              <a:t>and results will </a:t>
            </a:r>
            <a:r>
              <a:rPr lang="en-US" dirty="0"/>
              <a:t>make people </a:t>
            </a:r>
            <a:r>
              <a:rPr lang="en-US" dirty="0" smtClean="0"/>
              <a:t>mad.</a:t>
            </a:r>
            <a:endParaRPr lang="en-US" dirty="0"/>
          </a:p>
          <a:p>
            <a:pPr marL="342900" indent="-342900">
              <a:buFont typeface="Arial" panose="020B0604020202020204" pitchFamily="34" charset="0"/>
              <a:buChar char="•"/>
            </a:pPr>
            <a:r>
              <a:rPr lang="en-US" dirty="0"/>
              <a:t>You are doing cost transparency now, so treat </a:t>
            </a:r>
            <a:r>
              <a:rPr lang="en-US" dirty="0" smtClean="0"/>
              <a:t>your </a:t>
            </a:r>
            <a:r>
              <a:rPr lang="en-US" dirty="0"/>
              <a:t>FIRST implementation as a process improvement </a:t>
            </a:r>
            <a:r>
              <a:rPr lang="en-US" dirty="0" smtClean="0"/>
              <a:t>effort.</a:t>
            </a:r>
            <a:endParaRPr lang="en-US" dirty="0"/>
          </a:p>
          <a:p>
            <a:pPr marL="342900" indent="-342900">
              <a:buFont typeface="Arial" panose="020B0604020202020204" pitchFamily="34" charset="0"/>
              <a:buChar char="•"/>
            </a:pPr>
            <a:r>
              <a:rPr lang="en-US" dirty="0"/>
              <a:t>Cost transparency should </a:t>
            </a:r>
            <a:r>
              <a:rPr lang="en-US" dirty="0">
                <a:solidFill>
                  <a:srgbClr val="FFFF00"/>
                </a:solidFill>
              </a:rPr>
              <a:t>DRIVE </a:t>
            </a:r>
            <a:r>
              <a:rPr lang="en-US" dirty="0" smtClean="0">
                <a:solidFill>
                  <a:srgbClr val="FFFF00"/>
                </a:solidFill>
              </a:rPr>
              <a:t>BEHAVIOR</a:t>
            </a:r>
            <a:r>
              <a:rPr lang="en-US" dirty="0" smtClean="0"/>
              <a:t>.</a:t>
            </a:r>
            <a:endParaRPr lang="en-US" dirty="0"/>
          </a:p>
          <a:p>
            <a:pPr marL="342900" indent="-342900">
              <a:buFont typeface="Arial" panose="020B0604020202020204" pitchFamily="34" charset="0"/>
              <a:buChar char="•"/>
            </a:pPr>
            <a:r>
              <a:rPr lang="en-US" dirty="0"/>
              <a:t>The biggest threats are political, cultural, and </a:t>
            </a:r>
            <a:r>
              <a:rPr lang="en-US" dirty="0" smtClean="0"/>
              <a:t>inertia. And the status quo.</a:t>
            </a:r>
            <a:endParaRPr lang="en-US" dirty="0"/>
          </a:p>
          <a:p>
            <a:pPr marL="342900" indent="-342900">
              <a:buFont typeface="Arial" panose="020B0604020202020204" pitchFamily="34" charset="0"/>
              <a:buChar char="•"/>
            </a:pPr>
            <a:r>
              <a:rPr lang="en-US" dirty="0"/>
              <a:t>Strive for a </a:t>
            </a:r>
            <a:r>
              <a:rPr lang="en-US" dirty="0">
                <a:solidFill>
                  <a:srgbClr val="FFFF00"/>
                </a:solidFill>
              </a:rPr>
              <a:t>useful, consistent, lie, </a:t>
            </a:r>
            <a:r>
              <a:rPr lang="en-US" dirty="0"/>
              <a:t>rather than “truth</a:t>
            </a:r>
            <a:r>
              <a:rPr lang="en-US" dirty="0" smtClean="0"/>
              <a:t>”.</a:t>
            </a:r>
            <a:endParaRPr lang="en-US" dirty="0"/>
          </a:p>
          <a:p>
            <a:pPr marL="342900" indent="-342900">
              <a:buFont typeface="Arial" panose="020B0604020202020204" pitchFamily="34" charset="0"/>
              <a:buChar char="•"/>
            </a:pPr>
            <a:r>
              <a:rPr lang="en-US" dirty="0"/>
              <a:t>Price is easy, using Target Return </a:t>
            </a:r>
            <a:r>
              <a:rPr lang="en-US" dirty="0" smtClean="0"/>
              <a:t>Pricing*.</a:t>
            </a:r>
            <a:endParaRPr lang="en-US" dirty="0"/>
          </a:p>
          <a:p>
            <a:endParaRPr lang="en-US" dirty="0"/>
          </a:p>
        </p:txBody>
      </p:sp>
    </p:spTree>
    <p:extLst>
      <p:ext uri="{BB962C8B-B14F-4D97-AF65-F5344CB8AC3E}">
        <p14:creationId xmlns:p14="http://schemas.microsoft.com/office/powerpoint/2010/main" val="4237715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8156"/>
            <a:ext cx="7353300" cy="1036221"/>
          </a:xfrm>
        </p:spPr>
        <p:txBody>
          <a:bodyPr>
            <a:normAutofit fontScale="92500" lnSpcReduction="20000"/>
          </a:bodyPr>
          <a:lstStyle/>
          <a:p>
            <a:pPr algn="ctr"/>
            <a:r>
              <a:rPr lang="en-US" dirty="0"/>
              <a:t>TrueSight Capacity </a:t>
            </a:r>
            <a:r>
              <a:rPr lang="en-US" dirty="0" smtClean="0"/>
              <a:t>Optimization</a:t>
            </a:r>
          </a:p>
          <a:p>
            <a:pPr algn="ctr"/>
            <a:r>
              <a:rPr lang="en-US" dirty="0" smtClean="0"/>
              <a:t>Best </a:t>
            </a:r>
            <a:r>
              <a:rPr lang="en-US" dirty="0"/>
              <a:t>Practices</a:t>
            </a:r>
          </a:p>
        </p:txBody>
      </p:sp>
      <p:sp>
        <p:nvSpPr>
          <p:cNvPr id="5" name="Text Placeholder 4"/>
          <p:cNvSpPr>
            <a:spLocks noGrp="1"/>
          </p:cNvSpPr>
          <p:nvPr>
            <p:ph type="body" sz="quarter" idx="11"/>
          </p:nvPr>
        </p:nvSpPr>
        <p:spPr>
          <a:xfrm>
            <a:off x="458355" y="1432874"/>
            <a:ext cx="7353300" cy="3223967"/>
          </a:xfrm>
        </p:spPr>
        <p:txBody>
          <a:bodyPr>
            <a:normAutofit/>
          </a:bodyPr>
          <a:lstStyle/>
          <a:p>
            <a:pPr marL="342900" indent="-342900">
              <a:buFont typeface="Arial" panose="020B0604020202020204" pitchFamily="34" charset="0"/>
              <a:buChar char="•"/>
            </a:pPr>
            <a:r>
              <a:rPr lang="en-US" dirty="0">
                <a:solidFill>
                  <a:srgbClr val="FFFF00"/>
                </a:solidFill>
              </a:rPr>
              <a:t>Structure</a:t>
            </a:r>
            <a:r>
              <a:rPr lang="en-US" dirty="0"/>
              <a:t> of the Workspace is </a:t>
            </a:r>
            <a:r>
              <a:rPr lang="en-US" dirty="0" smtClean="0">
                <a:solidFill>
                  <a:srgbClr val="FFFF00"/>
                </a:solidFill>
              </a:rPr>
              <a:t>critical</a:t>
            </a:r>
            <a:r>
              <a:rPr lang="en-US" dirty="0" smtClean="0"/>
              <a:t>.</a:t>
            </a:r>
            <a:endParaRPr lang="en-US" dirty="0"/>
          </a:p>
          <a:p>
            <a:pPr marL="342900" indent="-342900">
              <a:buFont typeface="Arial" panose="020B0604020202020204" pitchFamily="34" charset="0"/>
              <a:buChar char="•"/>
            </a:pPr>
            <a:r>
              <a:rPr lang="en-US" dirty="0"/>
              <a:t>Metrics must be ‘</a:t>
            </a:r>
            <a:r>
              <a:rPr lang="en-US" dirty="0">
                <a:solidFill>
                  <a:srgbClr val="FFFF00"/>
                </a:solidFill>
              </a:rPr>
              <a:t>universal</a:t>
            </a:r>
            <a:r>
              <a:rPr lang="en-US" dirty="0" smtClean="0"/>
              <a:t>’.</a:t>
            </a:r>
            <a:endParaRPr lang="en-US" dirty="0"/>
          </a:p>
          <a:p>
            <a:pPr marL="342900" indent="-342900">
              <a:buFont typeface="Arial" panose="020B0604020202020204" pitchFamily="34" charset="0"/>
              <a:buChar char="•"/>
            </a:pPr>
            <a:r>
              <a:rPr lang="en-US" dirty="0"/>
              <a:t>Allocations should drive the </a:t>
            </a:r>
            <a:r>
              <a:rPr lang="en-US" dirty="0" smtClean="0"/>
              <a:t>system.</a:t>
            </a:r>
            <a:endParaRPr lang="en-US" dirty="0"/>
          </a:p>
          <a:p>
            <a:pPr marL="342900" indent="-342900">
              <a:buFont typeface="Arial" panose="020B0604020202020204" pitchFamily="34" charset="0"/>
              <a:buChar char="•"/>
            </a:pPr>
            <a:r>
              <a:rPr lang="en-US" dirty="0">
                <a:solidFill>
                  <a:srgbClr val="FFFF00"/>
                </a:solidFill>
              </a:rPr>
              <a:t>Pricing is easy</a:t>
            </a:r>
            <a:r>
              <a:rPr lang="en-US" dirty="0"/>
              <a:t>, sans the </a:t>
            </a:r>
            <a:r>
              <a:rPr lang="en-US" dirty="0" smtClean="0"/>
              <a:t>politics.</a:t>
            </a:r>
            <a:endParaRPr lang="en-US" dirty="0"/>
          </a:p>
          <a:p>
            <a:pPr marL="342900" indent="-342900">
              <a:buFont typeface="Arial" panose="020B0604020202020204" pitchFamily="34" charset="0"/>
              <a:buChar char="•"/>
            </a:pPr>
            <a:r>
              <a:rPr lang="en-US" dirty="0"/>
              <a:t>Cost transparency is EASY, when built on a solid </a:t>
            </a:r>
            <a:r>
              <a:rPr lang="en-US" dirty="0" smtClean="0"/>
              <a:t>foundation.</a:t>
            </a:r>
            <a:endParaRPr lang="en-US" dirty="0"/>
          </a:p>
          <a:p>
            <a:endParaRPr lang="en-US" dirty="0"/>
          </a:p>
        </p:txBody>
      </p:sp>
    </p:spTree>
    <p:extLst>
      <p:ext uri="{BB962C8B-B14F-4D97-AF65-F5344CB8AC3E}">
        <p14:creationId xmlns:p14="http://schemas.microsoft.com/office/powerpoint/2010/main" val="1845467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0"/>
            <a:ext cx="7353300" cy="1036221"/>
          </a:xfrm>
        </p:spPr>
        <p:txBody>
          <a:bodyPr>
            <a:normAutofit fontScale="92500" lnSpcReduction="10000"/>
          </a:bodyPr>
          <a:lstStyle/>
          <a:p>
            <a:r>
              <a:rPr lang="en-US" dirty="0"/>
              <a:t>What Can KILL A Cost Transparency Effort?</a:t>
            </a:r>
          </a:p>
        </p:txBody>
      </p:sp>
      <p:sp>
        <p:nvSpPr>
          <p:cNvPr id="5" name="Text Placeholder 4"/>
          <p:cNvSpPr>
            <a:spLocks noGrp="1"/>
          </p:cNvSpPr>
          <p:nvPr>
            <p:ph type="body" sz="quarter" idx="11"/>
          </p:nvPr>
        </p:nvSpPr>
        <p:spPr>
          <a:xfrm>
            <a:off x="458355" y="1706252"/>
            <a:ext cx="7353300" cy="2166003"/>
          </a:xfrm>
        </p:spPr>
        <p:txBody>
          <a:bodyPr>
            <a:normAutofit/>
          </a:bodyPr>
          <a:lstStyle/>
          <a:p>
            <a:pPr marL="342900" indent="-342900">
              <a:buFont typeface="Arial" panose="020B0604020202020204" pitchFamily="34" charset="0"/>
              <a:buChar char="•"/>
            </a:pPr>
            <a:r>
              <a:rPr lang="en-US" dirty="0"/>
              <a:t>Sayers of NAY! and FUD </a:t>
            </a:r>
            <a:r>
              <a:rPr lang="en-US" dirty="0" smtClean="0"/>
              <a:t>Dragons. </a:t>
            </a:r>
            <a:endParaRPr lang="en-US" dirty="0"/>
          </a:p>
          <a:p>
            <a:pPr marL="342900" indent="-342900">
              <a:buFont typeface="Arial" panose="020B0604020202020204" pitchFamily="34" charset="0"/>
              <a:buChar char="•"/>
            </a:pPr>
            <a:r>
              <a:rPr lang="en-US" dirty="0" smtClean="0"/>
              <a:t>Inattention.</a:t>
            </a:r>
            <a:endParaRPr lang="en-US" dirty="0"/>
          </a:p>
          <a:p>
            <a:pPr marL="342900" indent="-342900">
              <a:buFont typeface="Arial" panose="020B0604020202020204" pitchFamily="34" charset="0"/>
              <a:buChar char="•"/>
            </a:pPr>
            <a:r>
              <a:rPr lang="en-US" dirty="0"/>
              <a:t>Illusory superiority  in you and </a:t>
            </a:r>
            <a:r>
              <a:rPr lang="en-US" dirty="0" smtClean="0"/>
              <a:t>others.</a:t>
            </a:r>
            <a:endParaRPr lang="en-US" dirty="0"/>
          </a:p>
          <a:p>
            <a:pPr marL="342900" indent="-342900">
              <a:buFont typeface="Arial" panose="020B0604020202020204" pitchFamily="34" charset="0"/>
              <a:buChar char="•"/>
            </a:pPr>
            <a:r>
              <a:rPr lang="en-US" dirty="0"/>
              <a:t>Do NOT let it become a super detailed accounting </a:t>
            </a:r>
            <a:r>
              <a:rPr lang="en-US" dirty="0" smtClean="0"/>
              <a:t>effort.</a:t>
            </a:r>
            <a:endParaRPr lang="en-US" dirty="0"/>
          </a:p>
        </p:txBody>
      </p:sp>
    </p:spTree>
    <p:extLst>
      <p:ext uri="{BB962C8B-B14F-4D97-AF65-F5344CB8AC3E}">
        <p14:creationId xmlns:p14="http://schemas.microsoft.com/office/powerpoint/2010/main" val="4237715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0"/>
            <a:ext cx="7353300" cy="1036221"/>
          </a:xfrm>
        </p:spPr>
        <p:txBody>
          <a:bodyPr/>
          <a:lstStyle/>
          <a:p>
            <a:r>
              <a:rPr lang="en-US" dirty="0"/>
              <a:t>Commence Disruption / Value Add</a:t>
            </a:r>
          </a:p>
        </p:txBody>
      </p:sp>
      <p:sp>
        <p:nvSpPr>
          <p:cNvPr id="5" name="Text Placeholder 4"/>
          <p:cNvSpPr>
            <a:spLocks noGrp="1"/>
          </p:cNvSpPr>
          <p:nvPr>
            <p:ph type="body" sz="quarter" idx="11"/>
          </p:nvPr>
        </p:nvSpPr>
        <p:spPr>
          <a:xfrm>
            <a:off x="458355" y="1432874"/>
            <a:ext cx="7353300" cy="3544479"/>
          </a:xfrm>
        </p:spPr>
        <p:txBody>
          <a:bodyPr>
            <a:normAutofit fontScale="92500" lnSpcReduction="20000"/>
          </a:bodyPr>
          <a:lstStyle/>
          <a:p>
            <a:pPr marL="342900" indent="-342900">
              <a:buFont typeface="Arial" panose="020B0604020202020204" pitchFamily="34" charset="0"/>
              <a:buChar char="•"/>
            </a:pPr>
            <a:r>
              <a:rPr lang="en-US" dirty="0"/>
              <a:t>Cost transparency is </a:t>
            </a:r>
            <a:r>
              <a:rPr lang="en-US" dirty="0">
                <a:solidFill>
                  <a:srgbClr val="FFFF00"/>
                </a:solidFill>
              </a:rPr>
              <a:t>disruptive</a:t>
            </a:r>
            <a:r>
              <a:rPr lang="en-US" dirty="0"/>
              <a:t>. </a:t>
            </a:r>
            <a:r>
              <a:rPr lang="en-US" dirty="0" smtClean="0"/>
              <a:t>Guide </a:t>
            </a:r>
            <a:r>
              <a:rPr lang="en-US" dirty="0"/>
              <a:t>it the affect a real change, and cascading change, </a:t>
            </a:r>
            <a:r>
              <a:rPr lang="en-US" dirty="0">
                <a:solidFill>
                  <a:srgbClr val="FFFF00"/>
                </a:solidFill>
              </a:rPr>
              <a:t>“trophic cascade</a:t>
            </a:r>
            <a:r>
              <a:rPr lang="en-US" dirty="0" smtClean="0">
                <a:solidFill>
                  <a:srgbClr val="FFFF00"/>
                </a:solidFill>
              </a:rPr>
              <a:t>”.</a:t>
            </a:r>
            <a:endParaRPr lang="en-US" dirty="0">
              <a:solidFill>
                <a:srgbClr val="FFFF00"/>
              </a:solidFill>
            </a:endParaRPr>
          </a:p>
          <a:p>
            <a:pPr marL="342900" indent="-342900">
              <a:buFont typeface="Arial" panose="020B0604020202020204" pitchFamily="34" charset="0"/>
              <a:buChar char="•"/>
            </a:pPr>
            <a:r>
              <a:rPr lang="en-US" dirty="0"/>
              <a:t>Power structures will be </a:t>
            </a:r>
            <a:r>
              <a:rPr lang="en-US" dirty="0">
                <a:solidFill>
                  <a:srgbClr val="FFFF00"/>
                </a:solidFill>
              </a:rPr>
              <a:t>perturbed</a:t>
            </a:r>
            <a:r>
              <a:rPr lang="en-US" dirty="0"/>
              <a:t> and will </a:t>
            </a:r>
            <a:r>
              <a:rPr lang="en-US" dirty="0" smtClean="0"/>
              <a:t>resist.</a:t>
            </a:r>
            <a:endParaRPr lang="en-US" dirty="0"/>
          </a:p>
          <a:p>
            <a:pPr marL="342900" indent="-342900">
              <a:buFont typeface="Arial" panose="020B0604020202020204" pitchFamily="34" charset="0"/>
              <a:buChar char="•"/>
            </a:pPr>
            <a:r>
              <a:rPr lang="en-US" dirty="0"/>
              <a:t>You will be able to </a:t>
            </a:r>
            <a:r>
              <a:rPr lang="en-US" dirty="0">
                <a:solidFill>
                  <a:srgbClr val="FFFF00"/>
                </a:solidFill>
              </a:rPr>
              <a:t>answer</a:t>
            </a:r>
            <a:r>
              <a:rPr lang="en-US" dirty="0"/>
              <a:t> resource allocation questions </a:t>
            </a:r>
            <a:r>
              <a:rPr lang="en-US" dirty="0" smtClean="0">
                <a:solidFill>
                  <a:srgbClr val="FFFF00"/>
                </a:solidFill>
              </a:rPr>
              <a:t>in </a:t>
            </a:r>
            <a:r>
              <a:rPr lang="en-US" dirty="0">
                <a:solidFill>
                  <a:srgbClr val="FFFF00"/>
                </a:solidFill>
              </a:rPr>
              <a:t>business </a:t>
            </a:r>
            <a:r>
              <a:rPr lang="en-US" dirty="0" smtClean="0">
                <a:solidFill>
                  <a:srgbClr val="FFFF00"/>
                </a:solidFill>
              </a:rPr>
              <a:t>terms</a:t>
            </a:r>
            <a:r>
              <a:rPr lang="en-US" dirty="0" smtClean="0"/>
              <a:t>.</a:t>
            </a:r>
            <a:endParaRPr lang="en-US" dirty="0"/>
          </a:p>
          <a:p>
            <a:pPr marL="342900" indent="-342900">
              <a:buFont typeface="Arial" panose="020B0604020202020204" pitchFamily="34" charset="0"/>
              <a:buChar char="•"/>
            </a:pPr>
            <a:r>
              <a:rPr lang="en-US" dirty="0"/>
              <a:t>You will be able to inform choices based on common denominators, that is to </a:t>
            </a:r>
            <a:r>
              <a:rPr lang="en-US" dirty="0" smtClean="0"/>
              <a:t>say, money.</a:t>
            </a:r>
            <a:endParaRPr lang="en-US" dirty="0"/>
          </a:p>
          <a:p>
            <a:pPr marL="342900" indent="-342900">
              <a:buFont typeface="Arial" panose="020B0604020202020204" pitchFamily="34" charset="0"/>
              <a:buChar char="•"/>
            </a:pPr>
            <a:r>
              <a:rPr lang="en-US" dirty="0"/>
              <a:t>You will go a long way to letting the business understand their requests in a way they can relate to - </a:t>
            </a:r>
            <a:r>
              <a:rPr lang="en-US" dirty="0">
                <a:solidFill>
                  <a:srgbClr val="FFFF00"/>
                </a:solidFill>
              </a:rPr>
              <a:t>Cost vs. Benefit to the business </a:t>
            </a:r>
            <a:r>
              <a:rPr lang="en-US" dirty="0" smtClean="0">
                <a:solidFill>
                  <a:srgbClr val="FFFF00"/>
                </a:solidFill>
              </a:rPr>
              <a:t>goal</a:t>
            </a:r>
            <a:r>
              <a:rPr lang="en-US" dirty="0" smtClean="0"/>
              <a:t>.</a:t>
            </a:r>
            <a:endParaRPr lang="en-US" dirty="0"/>
          </a:p>
          <a:p>
            <a:endParaRPr lang="en-US" dirty="0"/>
          </a:p>
        </p:txBody>
      </p:sp>
    </p:spTree>
    <p:extLst>
      <p:ext uri="{BB962C8B-B14F-4D97-AF65-F5344CB8AC3E}">
        <p14:creationId xmlns:p14="http://schemas.microsoft.com/office/powerpoint/2010/main" val="4237715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it-IT" dirty="0" smtClean="0"/>
              <a:t>Introducing HCSC</a:t>
            </a:r>
            <a:endParaRPr lang="en-US" dirty="0"/>
          </a:p>
        </p:txBody>
      </p:sp>
      <p:sp>
        <p:nvSpPr>
          <p:cNvPr id="5" name="Text Placeholder 4"/>
          <p:cNvSpPr>
            <a:spLocks noGrp="1"/>
          </p:cNvSpPr>
          <p:nvPr>
            <p:ph type="body" sz="quarter" idx="11"/>
          </p:nvPr>
        </p:nvSpPr>
        <p:spPr/>
        <p:txBody>
          <a:bodyPr/>
          <a:lstStyle/>
          <a:p>
            <a:r>
              <a:rPr lang="it-IT" dirty="0" smtClean="0"/>
              <a:t>Few data points</a:t>
            </a:r>
            <a:endParaRPr lang="en-US" dirty="0"/>
          </a:p>
        </p:txBody>
      </p:sp>
    </p:spTree>
    <p:extLst>
      <p:ext uri="{BB962C8B-B14F-4D97-AF65-F5344CB8AC3E}">
        <p14:creationId xmlns:p14="http://schemas.microsoft.com/office/powerpoint/2010/main" val="3236971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17583"/>
            <a:ext cx="7353300" cy="1036221"/>
          </a:xfrm>
        </p:spPr>
        <p:txBody>
          <a:bodyPr/>
          <a:lstStyle/>
          <a:p>
            <a:r>
              <a:rPr lang="en-US" dirty="0"/>
              <a:t>Review and ‘What Now?’</a:t>
            </a:r>
          </a:p>
        </p:txBody>
      </p:sp>
      <p:sp>
        <p:nvSpPr>
          <p:cNvPr id="5" name="Text Placeholder 4"/>
          <p:cNvSpPr>
            <a:spLocks noGrp="1"/>
          </p:cNvSpPr>
          <p:nvPr>
            <p:ph type="body" sz="quarter" idx="11"/>
          </p:nvPr>
        </p:nvSpPr>
        <p:spPr>
          <a:xfrm>
            <a:off x="458355" y="1329180"/>
            <a:ext cx="7353300" cy="3176832"/>
          </a:xfrm>
        </p:spPr>
        <p:txBody>
          <a:bodyPr>
            <a:normAutofit/>
          </a:bodyPr>
          <a:lstStyle/>
          <a:p>
            <a:pPr>
              <a:lnSpc>
                <a:spcPct val="120000"/>
              </a:lnSpc>
              <a:buFont typeface="Wingdings" panose="05000000000000000000" pitchFamily="2" charset="2"/>
              <a:buChar char="q"/>
            </a:pPr>
            <a:r>
              <a:rPr lang="en-US" dirty="0">
                <a:solidFill>
                  <a:prstClr val="black"/>
                </a:solidFill>
              </a:rPr>
              <a:t>Start with the end in mind</a:t>
            </a:r>
          </a:p>
          <a:p>
            <a:pPr>
              <a:lnSpc>
                <a:spcPct val="120000"/>
              </a:lnSpc>
              <a:buFont typeface="Wingdings" panose="05000000000000000000" pitchFamily="2" charset="2"/>
              <a:buChar char="q"/>
            </a:pPr>
            <a:r>
              <a:rPr lang="en-US" dirty="0" smtClean="0">
                <a:solidFill>
                  <a:prstClr val="black"/>
                </a:solidFill>
              </a:rPr>
              <a:t>Should </a:t>
            </a:r>
            <a:r>
              <a:rPr lang="en-US" dirty="0">
                <a:solidFill>
                  <a:prstClr val="black"/>
                </a:solidFill>
              </a:rPr>
              <a:t>I do Cost Transparency?</a:t>
            </a:r>
            <a:endParaRPr lang="en-US" altLang="zh-CN" dirty="0">
              <a:solidFill>
                <a:prstClr val="black"/>
              </a:solidFill>
            </a:endParaRPr>
          </a:p>
          <a:p>
            <a:pPr>
              <a:lnSpc>
                <a:spcPct val="120000"/>
              </a:lnSpc>
              <a:buFont typeface="Wingdings" panose="05000000000000000000" pitchFamily="2" charset="2"/>
              <a:buChar char="q"/>
            </a:pPr>
            <a:r>
              <a:rPr lang="en-US" altLang="zh-CN" dirty="0">
                <a:solidFill>
                  <a:prstClr val="black"/>
                </a:solidFill>
              </a:rPr>
              <a:t>Lessons Learned</a:t>
            </a:r>
          </a:p>
          <a:p>
            <a:pPr>
              <a:lnSpc>
                <a:spcPct val="120000"/>
              </a:lnSpc>
              <a:buFont typeface="Wingdings" panose="05000000000000000000" pitchFamily="2" charset="2"/>
              <a:buChar char="q"/>
            </a:pPr>
            <a:r>
              <a:rPr lang="en-US" altLang="zh-CN" dirty="0">
                <a:solidFill>
                  <a:prstClr val="black"/>
                </a:solidFill>
              </a:rPr>
              <a:t>Commence Disruption / Value Add</a:t>
            </a:r>
          </a:p>
          <a:p>
            <a:pPr>
              <a:lnSpc>
                <a:spcPct val="120000"/>
              </a:lnSpc>
              <a:buFont typeface="Wingdings" panose="05000000000000000000" pitchFamily="2" charset="2"/>
              <a:buChar char="q"/>
            </a:pPr>
            <a:r>
              <a:rPr lang="en-US" altLang="zh-CN" dirty="0">
                <a:solidFill>
                  <a:prstClr val="black"/>
                </a:solidFill>
              </a:rPr>
              <a:t>Review / Questions / Resources</a:t>
            </a:r>
            <a:endParaRPr lang="en-US" dirty="0"/>
          </a:p>
        </p:txBody>
      </p:sp>
      <p:sp>
        <p:nvSpPr>
          <p:cNvPr id="6" name="Text Placeholder 3"/>
          <p:cNvSpPr txBox="1">
            <a:spLocks/>
          </p:cNvSpPr>
          <p:nvPr/>
        </p:nvSpPr>
        <p:spPr>
          <a:xfrm>
            <a:off x="2837468" y="3987901"/>
            <a:ext cx="4760536" cy="1036221"/>
          </a:xfrm>
          <a:prstGeom prst="rect">
            <a:avLst/>
          </a:prstGeom>
        </p:spPr>
        <p:txBody>
          <a:bodyPr vert="horz" lIns="91440" tIns="45720" rIns="91440" bIns="45720" rtlCol="0" anchor="b">
            <a:normAutofit fontScale="70000" lnSpcReduction="20000"/>
          </a:bodyPr>
          <a:lstStyle>
            <a:lvl1pPr marL="0" indent="0" algn="l" defTabSz="685800" rtl="0" eaLnBrk="1" latinLnBrk="0" hangingPunct="1">
              <a:spcBef>
                <a:spcPct val="20000"/>
              </a:spcBef>
              <a:buFontTx/>
              <a:buNone/>
              <a:defRPr sz="3600" b="1" kern="1200">
                <a:solidFill>
                  <a:schemeClr val="bg1"/>
                </a:solidFill>
                <a:latin typeface="+mn-lt"/>
                <a:ea typeface="+mn-ea"/>
                <a:cs typeface="+mn-cs"/>
              </a:defRPr>
            </a:lvl1pPr>
            <a:lvl2pPr marL="457200" indent="0" algn="l" defTabSz="685800" rtl="0" eaLnBrk="1" latinLnBrk="0" hangingPunct="1">
              <a:spcBef>
                <a:spcPct val="20000"/>
              </a:spcBef>
              <a:buFontTx/>
              <a:buNone/>
              <a:defRPr sz="3200" b="1" kern="1200">
                <a:solidFill>
                  <a:schemeClr val="bg2">
                    <a:lumMod val="10000"/>
                  </a:schemeClr>
                </a:solidFill>
                <a:latin typeface="+mn-lt"/>
                <a:ea typeface="+mn-ea"/>
                <a:cs typeface="+mn-cs"/>
              </a:defRPr>
            </a:lvl2pPr>
            <a:lvl3pPr marL="914400" indent="0" algn="l" defTabSz="685800" rtl="0" eaLnBrk="1" latinLnBrk="0" hangingPunct="1">
              <a:spcBef>
                <a:spcPct val="20000"/>
              </a:spcBef>
              <a:buFontTx/>
              <a:buNone/>
              <a:defRPr sz="3200" b="1" kern="1200">
                <a:solidFill>
                  <a:schemeClr val="bg1"/>
                </a:solidFill>
                <a:latin typeface="+mn-lt"/>
                <a:ea typeface="+mn-ea"/>
                <a:cs typeface="+mn-cs"/>
              </a:defRPr>
            </a:lvl3pPr>
            <a:lvl4pPr marL="1371600" indent="0" algn="l" defTabSz="685800" rtl="0" eaLnBrk="1" latinLnBrk="0" hangingPunct="1">
              <a:spcBef>
                <a:spcPct val="20000"/>
              </a:spcBef>
              <a:buFontTx/>
              <a:buNone/>
              <a:defRPr sz="2800" b="1" kern="1200">
                <a:solidFill>
                  <a:schemeClr val="bg1"/>
                </a:solidFill>
                <a:latin typeface="+mn-lt"/>
                <a:ea typeface="+mn-ea"/>
                <a:cs typeface="+mn-cs"/>
              </a:defRPr>
            </a:lvl4pPr>
            <a:lvl5pPr marL="1828800" indent="0" algn="l" defTabSz="685800" rtl="0" eaLnBrk="1" latinLnBrk="0" hangingPunct="1">
              <a:spcBef>
                <a:spcPct val="20000"/>
              </a:spcBef>
              <a:buFontTx/>
              <a:buNone/>
              <a:defRPr sz="2800" b="1" kern="1200">
                <a:solidFill>
                  <a:schemeClr val="bg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ltLang="zh-CN" sz="6000" dirty="0">
                <a:solidFill>
                  <a:srgbClr val="FFFF00"/>
                </a:solidFill>
              </a:rPr>
              <a:t>- Take </a:t>
            </a:r>
            <a:r>
              <a:rPr lang="en-US" altLang="zh-CN" sz="6000" dirty="0" smtClean="0">
                <a:solidFill>
                  <a:srgbClr val="FFFF00"/>
                </a:solidFill>
              </a:rPr>
              <a:t>Action NOW- </a:t>
            </a:r>
            <a:endParaRPr lang="en-US" sz="6000" dirty="0">
              <a:solidFill>
                <a:srgbClr val="FFFF00"/>
              </a:solidFill>
            </a:endParaRPr>
          </a:p>
        </p:txBody>
      </p:sp>
    </p:spTree>
    <p:extLst>
      <p:ext uri="{BB962C8B-B14F-4D97-AF65-F5344CB8AC3E}">
        <p14:creationId xmlns:p14="http://schemas.microsoft.com/office/powerpoint/2010/main" val="4237715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rgbClr val="F86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prstClr val="white"/>
              </a:solidFill>
            </a:endParaRPr>
          </a:p>
        </p:txBody>
      </p:sp>
      <p:pic>
        <p:nvPicPr>
          <p:cNvPr id="29" name="Picture 28"/>
          <p:cNvPicPr>
            <a:picLocks noChangeAspect="1"/>
          </p:cNvPicPr>
          <p:nvPr/>
        </p:nvPicPr>
        <p:blipFill>
          <a:blip r:embed="rId2">
            <a:alphaModFix amt="21000"/>
            <a:extLst>
              <a:ext uri="{28A0092B-C50C-407E-A947-70E740481C1C}">
                <a14:useLocalDpi xmlns:a14="http://schemas.microsoft.com/office/drawing/2010/main"/>
              </a:ext>
            </a:extLst>
          </a:blip>
          <a:stretch>
            <a:fillRect/>
          </a:stretch>
        </p:blipFill>
        <p:spPr>
          <a:xfrm flipH="1">
            <a:off x="3120137" y="-750116"/>
            <a:ext cx="5783771" cy="5783771"/>
          </a:xfrm>
          <a:prstGeom prst="rect">
            <a:avLst/>
          </a:prstGeom>
        </p:spPr>
      </p:pic>
      <p:pic>
        <p:nvPicPr>
          <p:cNvPr id="15" name="Picture 14" descr="Bubble_White-0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5645" y="995488"/>
            <a:ext cx="3152525" cy="3152525"/>
          </a:xfrm>
          <a:prstGeom prst="rect">
            <a:avLst/>
          </a:prstGeom>
        </p:spPr>
      </p:pic>
      <p:sp>
        <p:nvSpPr>
          <p:cNvPr id="17" name="TextBox 16"/>
          <p:cNvSpPr txBox="1"/>
          <p:nvPr/>
        </p:nvSpPr>
        <p:spPr>
          <a:xfrm>
            <a:off x="1490271" y="2141770"/>
            <a:ext cx="2863273" cy="646331"/>
          </a:xfrm>
          <a:prstGeom prst="rect">
            <a:avLst/>
          </a:prstGeom>
          <a:noFill/>
        </p:spPr>
        <p:txBody>
          <a:bodyPr wrap="square" rtlCol="0" anchor="ctr">
            <a:spAutoFit/>
          </a:bodyPr>
          <a:lstStyle/>
          <a:p>
            <a:pPr algn="ctr"/>
            <a:r>
              <a:rPr lang="en-JM" altLang="en-US" sz="3600" b="1" dirty="0" smtClean="0">
                <a:solidFill>
                  <a:schemeClr val="accent3"/>
                </a:solidFill>
                <a:latin typeface="PT Sans" pitchFamily="34" charset="0"/>
                <a:ea typeface="Open Sans Extrabold" pitchFamily="34" charset="0"/>
                <a:cs typeface="PT Sans" pitchFamily="34" charset="0"/>
              </a:rPr>
              <a:t>Thank You.</a:t>
            </a:r>
            <a:endParaRPr lang="en-US" sz="3600" dirty="0">
              <a:solidFill>
                <a:schemeClr val="accent3"/>
              </a:solidFill>
            </a:endParaRPr>
          </a:p>
        </p:txBody>
      </p:sp>
      <p:sp>
        <p:nvSpPr>
          <p:cNvPr id="21" name="Rectangle 20"/>
          <p:cNvSpPr/>
          <p:nvPr/>
        </p:nvSpPr>
        <p:spPr>
          <a:xfrm>
            <a:off x="4961503" y="1515500"/>
            <a:ext cx="2738326" cy="253916"/>
          </a:xfrm>
          <a:prstGeom prst="rect">
            <a:avLst/>
          </a:prstGeom>
        </p:spPr>
        <p:txBody>
          <a:bodyPr wrap="square">
            <a:spAutoFit/>
          </a:bodyPr>
          <a:lstStyle/>
          <a:p>
            <a:r>
              <a:rPr lang="it-IT" sz="1050" b="1" dirty="0">
                <a:solidFill>
                  <a:prstClr val="white"/>
                </a:solidFill>
                <a:ea typeface="Times New Roman" panose="02020603050405020304" pitchFamily="18" charset="0"/>
              </a:rPr>
              <a:t>Rick_kickert@bcbsil.com</a:t>
            </a:r>
            <a:endParaRPr lang="en-US" sz="1050" b="1" dirty="0">
              <a:solidFill>
                <a:prstClr val="white"/>
              </a:solidFill>
              <a:ea typeface="Times New Roman" panose="02020603050405020304" pitchFamily="18" charset="0"/>
            </a:endParaRPr>
          </a:p>
        </p:txBody>
      </p:sp>
      <p:sp>
        <p:nvSpPr>
          <p:cNvPr id="25" name="Freeform 24"/>
          <p:cNvSpPr/>
          <p:nvPr/>
        </p:nvSpPr>
        <p:spPr>
          <a:xfrm rot="5672989">
            <a:off x="4470233" y="1449588"/>
            <a:ext cx="530352" cy="466677"/>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26" name="Freeform 25"/>
          <p:cNvSpPr/>
          <p:nvPr/>
        </p:nvSpPr>
        <p:spPr>
          <a:xfrm rot="5672989">
            <a:off x="4464231" y="2040993"/>
            <a:ext cx="531235" cy="468230"/>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61754" y="2094081"/>
            <a:ext cx="289355" cy="299405"/>
          </a:xfrm>
          <a:prstGeom prst="rect">
            <a:avLst/>
          </a:prstGeom>
        </p:spPr>
      </p:pic>
      <p:sp>
        <p:nvSpPr>
          <p:cNvPr id="28" name="Rectangle 27"/>
          <p:cNvSpPr/>
          <p:nvPr/>
        </p:nvSpPr>
        <p:spPr>
          <a:xfrm>
            <a:off x="4961503" y="2115338"/>
            <a:ext cx="2738326" cy="253916"/>
          </a:xfrm>
          <a:prstGeom prst="rect">
            <a:avLst/>
          </a:prstGeom>
        </p:spPr>
        <p:txBody>
          <a:bodyPr wrap="square">
            <a:spAutoFit/>
          </a:bodyPr>
          <a:lstStyle/>
          <a:p>
            <a:r>
              <a:rPr lang="en-US" sz="1050" b="1" dirty="0">
                <a:solidFill>
                  <a:prstClr val="white"/>
                </a:solidFill>
                <a:ea typeface="Times New Roman" panose="02020603050405020304" pitchFamily="18" charset="0"/>
              </a:rPr>
              <a:t>http://www.linkedin.com/in/rickkickert/</a:t>
            </a: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598451" y="1503740"/>
            <a:ext cx="285564" cy="313255"/>
          </a:xfrm>
          <a:prstGeom prst="rect">
            <a:avLst/>
          </a:prstGeom>
        </p:spPr>
      </p:pic>
    </p:spTree>
    <p:extLst>
      <p:ext uri="{BB962C8B-B14F-4D97-AF65-F5344CB8AC3E}">
        <p14:creationId xmlns:p14="http://schemas.microsoft.com/office/powerpoint/2010/main" val="144661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Resources</a:t>
            </a:r>
            <a:endParaRPr lang="en-US" sz="2800" b="1" dirty="0"/>
          </a:p>
        </p:txBody>
      </p:sp>
      <p:sp>
        <p:nvSpPr>
          <p:cNvPr id="3" name="Content Placeholder 2"/>
          <p:cNvSpPr>
            <a:spLocks noGrp="1"/>
          </p:cNvSpPr>
          <p:nvPr>
            <p:ph idx="1"/>
          </p:nvPr>
        </p:nvSpPr>
        <p:spPr/>
        <p:txBody>
          <a:bodyPr/>
          <a:lstStyle/>
          <a:p>
            <a:r>
              <a:rPr lang="en-US" dirty="0" smtClean="0"/>
              <a:t>Leave your card and we will email you this presentation, and our document</a:t>
            </a:r>
          </a:p>
          <a:p>
            <a:r>
              <a:rPr lang="en-US" dirty="0"/>
              <a:t>The cost transparency example </a:t>
            </a:r>
            <a:r>
              <a:rPr lang="en-US" dirty="0" smtClean="0"/>
              <a:t>document</a:t>
            </a:r>
          </a:p>
          <a:p>
            <a:r>
              <a:rPr lang="en-US" dirty="0" smtClean="0"/>
              <a:t>BMC support people – very useful</a:t>
            </a:r>
          </a:p>
          <a:p>
            <a:r>
              <a:rPr lang="en-US" dirty="0" smtClean="0"/>
              <a:t>BMC documentation</a:t>
            </a:r>
            <a:endParaRPr lang="en-US" dirty="0"/>
          </a:p>
          <a:p>
            <a:r>
              <a:rPr lang="en-US" dirty="0" smtClean="0"/>
              <a:t>BMC peer help communities – becoming more helpful</a:t>
            </a:r>
          </a:p>
          <a:p>
            <a:r>
              <a:rPr lang="en-US" dirty="0" smtClean="0"/>
              <a:t>BMC Strategic partners / vendors – very useful</a:t>
            </a:r>
            <a:endParaRPr lang="en-US" dirty="0"/>
          </a:p>
        </p:txBody>
      </p:sp>
    </p:spTree>
    <p:extLst>
      <p:ext uri="{BB962C8B-B14F-4D97-AF65-F5344CB8AC3E}">
        <p14:creationId xmlns:p14="http://schemas.microsoft.com/office/powerpoint/2010/main" val="698925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hoto of Blue Cross-Blue Shield Of Illinois Tower in Chicago, Illinois">
            <a:hlinkClick r:id="rId3" tooltip="Click here to purchase a print or license this photograph of Blue Cross-Blue Shield Of Illinois Tower."/>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70"/>
            <a:ext cx="4000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01885" y="819726"/>
            <a:ext cx="4484915" cy="4005943"/>
          </a:xfrm>
          <a:noFill/>
        </p:spPr>
        <p:txBody>
          <a:bodyPr anchor="ctr">
            <a:noAutofit/>
          </a:bodyPr>
          <a:lstStyle/>
          <a:p>
            <a:r>
              <a:rPr lang="en-US" sz="1600" i="1" dirty="0"/>
              <a:t>Founded in 1936 and with more than 14.5 million members, HCSC is the largest customer-owned health insurer in the United States and fourth largest overall, operating through its Blue Cross and Blue Shield</a:t>
            </a:r>
            <a:r>
              <a:rPr lang="en-US" sz="1600" i="1" baseline="30000" dirty="0"/>
              <a:t>®</a:t>
            </a:r>
            <a:r>
              <a:rPr lang="en-US" sz="1600" i="1" dirty="0"/>
              <a:t> Plans in Illinois, Montana, New Mexico, Oklahoma and </a:t>
            </a:r>
            <a:r>
              <a:rPr lang="en-US" sz="1600" i="1" dirty="0" smtClean="0"/>
              <a:t>Texas</a:t>
            </a:r>
            <a:endParaRPr lang="en-US" sz="1600" i="1" dirty="0"/>
          </a:p>
          <a:p>
            <a:r>
              <a:rPr lang="en-US" sz="1600" i="1" dirty="0"/>
              <a:t>We provide health coverage through our Blue Cross and Blue Shield Plans and dental, life and disability insurance through Dearborn </a:t>
            </a:r>
            <a:r>
              <a:rPr lang="en-US" sz="1600" i="1" dirty="0" smtClean="0"/>
              <a:t>National</a:t>
            </a:r>
          </a:p>
          <a:p>
            <a:r>
              <a:rPr lang="en-US" sz="1600" i="1" dirty="0"/>
              <a:t>We are greater than our 21,000+ employees, 60 local offices and state-of-the-art technology, including two Tier IV data centers </a:t>
            </a:r>
            <a:r>
              <a:rPr lang="en-US" sz="1600" i="1" dirty="0">
                <a:solidFill>
                  <a:srgbClr val="F86E00"/>
                </a:solidFill>
              </a:rPr>
              <a:t>— the industry's highest reliability level — that provide the speed and data security to meet our customers' current and future business </a:t>
            </a:r>
            <a:r>
              <a:rPr lang="en-US" sz="1600" i="1" dirty="0" smtClean="0">
                <a:solidFill>
                  <a:srgbClr val="F86E00"/>
                </a:solidFill>
              </a:rPr>
              <a:t>needs</a:t>
            </a:r>
            <a:endParaRPr lang="en-US" sz="1600" i="1" dirty="0">
              <a:solidFill>
                <a:srgbClr val="F86E00"/>
              </a:solidFill>
            </a:endParaRPr>
          </a:p>
        </p:txBody>
      </p:sp>
      <p:sp>
        <p:nvSpPr>
          <p:cNvPr id="4" name="TextBox 3"/>
          <p:cNvSpPr txBox="1"/>
          <p:nvPr/>
        </p:nvSpPr>
        <p:spPr>
          <a:xfrm>
            <a:off x="0" y="4840183"/>
            <a:ext cx="4000500" cy="300082"/>
          </a:xfrm>
          <a:prstGeom prst="rect">
            <a:avLst/>
          </a:prstGeom>
          <a:solidFill>
            <a:schemeClr val="bg1">
              <a:lumMod val="65000"/>
            </a:schemeClr>
          </a:solid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685800"/>
            <a:r>
              <a:rPr lang="en-US" sz="1350" i="1" dirty="0">
                <a:solidFill>
                  <a:prstClr val="black"/>
                </a:solidFill>
              </a:rPr>
              <a:t>Health Care Service Corporation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4971" y="58058"/>
            <a:ext cx="1117600" cy="879179"/>
          </a:xfrm>
          <a:prstGeom prst="rect">
            <a:avLst/>
          </a:prstGeom>
        </p:spPr>
      </p:pic>
    </p:spTree>
    <p:extLst>
      <p:ext uri="{BB962C8B-B14F-4D97-AF65-F5344CB8AC3E}">
        <p14:creationId xmlns:p14="http://schemas.microsoft.com/office/powerpoint/2010/main" val="158615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Placeholder 3"/>
          <p:cNvSpPr txBox="1">
            <a:spLocks/>
          </p:cNvSpPr>
          <p:nvPr/>
        </p:nvSpPr>
        <p:spPr bwMode="auto">
          <a:xfrm>
            <a:off x="85875" y="1600298"/>
            <a:ext cx="3019425" cy="18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defTabSz="685800">
              <a:lnSpc>
                <a:spcPct val="110000"/>
              </a:lnSpc>
              <a:buNone/>
            </a:pPr>
            <a:r>
              <a:rPr lang="en-JM" altLang="en-US" sz="1350" dirty="0">
                <a:solidFill>
                  <a:srgbClr val="6D6F70"/>
                </a:solidFill>
                <a:ea typeface="Calibri" panose="020F0502020204030204" pitchFamily="34" charset="0"/>
                <a:cs typeface="Calibri" panose="020F0502020204030204" pitchFamily="34" charset="0"/>
              </a:rPr>
              <a:t>AFFORDABLE CARE ACT IS SIGNED</a:t>
            </a:r>
            <a:endParaRPr lang="en-JM" altLang="en-US" sz="900" dirty="0">
              <a:solidFill>
                <a:srgbClr val="6D6F70"/>
              </a:solidFill>
              <a:ea typeface="Calibri" panose="020F0502020204030204" pitchFamily="34" charset="0"/>
              <a:cs typeface="Calibri" panose="020F0502020204030204" pitchFamily="34" charset="0"/>
            </a:endParaRPr>
          </a:p>
        </p:txBody>
      </p:sp>
      <p:sp>
        <p:nvSpPr>
          <p:cNvPr id="37894" name="Text Placeholder 4"/>
          <p:cNvSpPr txBox="1">
            <a:spLocks/>
          </p:cNvSpPr>
          <p:nvPr/>
        </p:nvSpPr>
        <p:spPr bwMode="auto">
          <a:xfrm>
            <a:off x="3026406" y="1618762"/>
            <a:ext cx="2923727" cy="28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defTabSz="685800">
              <a:lnSpc>
                <a:spcPct val="110000"/>
              </a:lnSpc>
              <a:buNone/>
            </a:pPr>
            <a:r>
              <a:rPr lang="en-JM" altLang="en-US" sz="1350" dirty="0">
                <a:solidFill>
                  <a:srgbClr val="6D6F70"/>
                </a:solidFill>
                <a:ea typeface="Calibri" panose="020F0502020204030204" pitchFamily="34" charset="0"/>
                <a:cs typeface="Calibri" panose="020F0502020204030204" pitchFamily="34" charset="0"/>
              </a:rPr>
              <a:t>ENROLLMENT BEGINS </a:t>
            </a:r>
            <a:r>
              <a:rPr lang="en-JM" altLang="en-US" sz="1350" dirty="0" smtClean="0">
                <a:solidFill>
                  <a:srgbClr val="6D6F70"/>
                </a:solidFill>
                <a:ea typeface="Calibri" panose="020F0502020204030204" pitchFamily="34" charset="0"/>
                <a:cs typeface="Calibri" panose="020F0502020204030204" pitchFamily="34" charset="0"/>
              </a:rPr>
              <a:t>FOR HEALTHCARE</a:t>
            </a:r>
            <a:endParaRPr lang="en-US" altLang="en-US" sz="1350" dirty="0">
              <a:solidFill>
                <a:srgbClr val="6D6F70"/>
              </a:solidFill>
              <a:ea typeface="Calibri" panose="020F0502020204030204" pitchFamily="34" charset="0"/>
              <a:cs typeface="Calibri" panose="020F0502020204030204" pitchFamily="34" charset="0"/>
            </a:endParaRPr>
          </a:p>
        </p:txBody>
      </p:sp>
      <p:sp>
        <p:nvSpPr>
          <p:cNvPr id="37895" name="Text Placeholder 5"/>
          <p:cNvSpPr txBox="1">
            <a:spLocks/>
          </p:cNvSpPr>
          <p:nvPr/>
        </p:nvSpPr>
        <p:spPr bwMode="auto">
          <a:xfrm>
            <a:off x="6047778" y="1620321"/>
            <a:ext cx="2972398" cy="23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defTabSz="685800">
              <a:lnSpc>
                <a:spcPct val="110000"/>
              </a:lnSpc>
              <a:buNone/>
            </a:pPr>
            <a:r>
              <a:rPr lang="en-JM" altLang="en-US" sz="1350" dirty="0">
                <a:solidFill>
                  <a:srgbClr val="6D6F70"/>
                </a:solidFill>
                <a:ea typeface="Calibri" panose="020F0502020204030204" pitchFamily="34" charset="0"/>
                <a:cs typeface="Calibri" panose="020F0502020204030204" pitchFamily="34" charset="0"/>
              </a:rPr>
              <a:t>MORE AFFORDABLE!</a:t>
            </a:r>
            <a:endParaRPr lang="en-US" altLang="en-US" sz="1350" dirty="0">
              <a:solidFill>
                <a:srgbClr val="6D6F70"/>
              </a:solidFill>
              <a:ea typeface="Calibri" panose="020F0502020204030204" pitchFamily="34" charset="0"/>
              <a:cs typeface="Calibri" panose="020F0502020204030204" pitchFamily="34" charset="0"/>
            </a:endParaRPr>
          </a:p>
        </p:txBody>
      </p:sp>
      <p:sp>
        <p:nvSpPr>
          <p:cNvPr id="37896" name="Title 4"/>
          <p:cNvSpPr txBox="1">
            <a:spLocks/>
          </p:cNvSpPr>
          <p:nvPr/>
        </p:nvSpPr>
        <p:spPr bwMode="auto">
          <a:xfrm>
            <a:off x="1289549" y="392369"/>
            <a:ext cx="5277446" cy="52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defTabSz="514350">
              <a:spcBef>
                <a:spcPct val="0"/>
              </a:spcBef>
              <a:buNone/>
            </a:pPr>
            <a:r>
              <a:rPr lang="en-JM" altLang="en-US" sz="2700" b="1" dirty="0">
                <a:solidFill>
                  <a:prstClr val="white"/>
                </a:solidFill>
                <a:latin typeface="PT Sans" pitchFamily="34" charset="0"/>
                <a:ea typeface="Open Sans Light" pitchFamily="34" charset="0"/>
                <a:cs typeface="PT Sans" pitchFamily="34" charset="0"/>
              </a:rPr>
              <a:t>THE INSURANCE INDUSTRY CHANGED…..WHY?</a:t>
            </a:r>
          </a:p>
        </p:txBody>
      </p:sp>
      <p:sp>
        <p:nvSpPr>
          <p:cNvPr id="37899" name="Text Placeholder 3"/>
          <p:cNvSpPr txBox="1">
            <a:spLocks/>
          </p:cNvSpPr>
          <p:nvPr/>
        </p:nvSpPr>
        <p:spPr bwMode="auto">
          <a:xfrm>
            <a:off x="107306" y="1155002"/>
            <a:ext cx="2810201"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algn="ctr" defTabSz="685800">
              <a:buNone/>
            </a:pPr>
            <a:r>
              <a:rPr lang="en-JM" altLang="en-US" sz="1500" b="1" dirty="0">
                <a:solidFill>
                  <a:srgbClr val="9BBB59"/>
                </a:solidFill>
                <a:latin typeface="PT Sans" pitchFamily="34" charset="0"/>
                <a:ea typeface="PT Sans" pitchFamily="34" charset="0"/>
                <a:cs typeface="PT Sans" pitchFamily="34" charset="0"/>
              </a:rPr>
              <a:t>03/23/2010</a:t>
            </a:r>
            <a:endParaRPr lang="en-US" altLang="en-US" sz="1500" b="1" dirty="0">
              <a:solidFill>
                <a:srgbClr val="9BBB59"/>
              </a:solidFill>
              <a:latin typeface="PT Sans" pitchFamily="34" charset="0"/>
              <a:ea typeface="PT Sans" pitchFamily="34" charset="0"/>
              <a:cs typeface="PT Sans" pitchFamily="34" charset="0"/>
            </a:endParaRPr>
          </a:p>
        </p:txBody>
      </p:sp>
      <p:sp>
        <p:nvSpPr>
          <p:cNvPr id="37900" name="Text Placeholder 3"/>
          <p:cNvSpPr txBox="1">
            <a:spLocks/>
          </p:cNvSpPr>
          <p:nvPr/>
        </p:nvSpPr>
        <p:spPr bwMode="auto">
          <a:xfrm>
            <a:off x="3015153" y="1169700"/>
            <a:ext cx="2934979"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algn="ctr" defTabSz="685800">
              <a:buNone/>
            </a:pPr>
            <a:r>
              <a:rPr lang="en-JM" altLang="en-US" sz="1500" b="1" dirty="0">
                <a:solidFill>
                  <a:srgbClr val="9BBB59"/>
                </a:solidFill>
                <a:latin typeface="PT Sans" pitchFamily="34" charset="0"/>
                <a:ea typeface="PT Sans" pitchFamily="34" charset="0"/>
                <a:cs typeface="PT Sans" pitchFamily="34" charset="0"/>
              </a:rPr>
              <a:t>11/15/2013</a:t>
            </a:r>
            <a:endParaRPr lang="en-US" altLang="en-US" sz="1500" b="1" dirty="0">
              <a:solidFill>
                <a:srgbClr val="9BBB59"/>
              </a:solidFill>
              <a:latin typeface="PT Sans" pitchFamily="34" charset="0"/>
              <a:ea typeface="PT Sans" pitchFamily="34" charset="0"/>
              <a:cs typeface="PT Sans" pitchFamily="34" charset="0"/>
            </a:endParaRPr>
          </a:p>
        </p:txBody>
      </p:sp>
      <p:sp>
        <p:nvSpPr>
          <p:cNvPr id="37901" name="Text Placeholder 3"/>
          <p:cNvSpPr txBox="1">
            <a:spLocks/>
          </p:cNvSpPr>
          <p:nvPr/>
        </p:nvSpPr>
        <p:spPr bwMode="auto">
          <a:xfrm>
            <a:off x="6047778" y="1176934"/>
            <a:ext cx="2972398"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algn="ctr" defTabSz="685800">
              <a:buNone/>
            </a:pPr>
            <a:r>
              <a:rPr lang="en-JM" altLang="en-US" sz="1500" b="1" dirty="0">
                <a:solidFill>
                  <a:srgbClr val="9BBB59"/>
                </a:solidFill>
                <a:latin typeface="PT Sans" pitchFamily="34" charset="0"/>
                <a:ea typeface="PT Sans" pitchFamily="34" charset="0"/>
                <a:cs typeface="PT Sans" pitchFamily="34" charset="0"/>
              </a:rPr>
              <a:t>TODAY</a:t>
            </a:r>
            <a:endParaRPr lang="en-US" altLang="en-US" sz="1500" b="1" dirty="0">
              <a:solidFill>
                <a:srgbClr val="9BBB59"/>
              </a:solidFill>
              <a:latin typeface="PT Sans" pitchFamily="34" charset="0"/>
              <a:ea typeface="PT Sans" pitchFamily="34" charset="0"/>
              <a:cs typeface="PT Sans" pitchFamily="34" charset="0"/>
            </a:endParaRPr>
          </a:p>
        </p:txBody>
      </p:sp>
      <p:pic>
        <p:nvPicPr>
          <p:cNvPr id="1028" name="Picture 4" descr="https://encrypted-tbn0.gstatic.com/images?q=tbn:ANd9GcRs6YJFZSz_dA0XtDbY2b8beXYs9_wI4aXYHilvRrTwRkrXzrhp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406" y="1913721"/>
            <a:ext cx="2923727" cy="24040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huffingtonpost.com/2013-08-20-9524378295_6fc91f57f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99" y="1843487"/>
            <a:ext cx="2988007" cy="256672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2397756" y="1210277"/>
            <a:ext cx="1257300" cy="16666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685800"/>
            <a:endParaRPr lang="en-US" sz="1350">
              <a:solidFill>
                <a:prstClr val="white"/>
              </a:solidFill>
            </a:endParaRPr>
          </a:p>
        </p:txBody>
      </p:sp>
      <p:sp>
        <p:nvSpPr>
          <p:cNvPr id="24" name="Right Arrow 23"/>
          <p:cNvSpPr/>
          <p:nvPr/>
        </p:nvSpPr>
        <p:spPr>
          <a:xfrm>
            <a:off x="5407210" y="1241268"/>
            <a:ext cx="1257300" cy="16666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685800"/>
            <a:endParaRPr lang="en-US" sz="1350">
              <a:solidFill>
                <a:prstClr val="white"/>
              </a:solidFill>
            </a:endParaRPr>
          </a:p>
        </p:txBody>
      </p:sp>
      <p:sp>
        <p:nvSpPr>
          <p:cNvPr id="5" name="AutoShape 8" descr="data:image/jpeg;base64,/9j/4AAQSkZJRgABAQAAAQABAAD/2wCEAAkGBhQQEBUUERQWFBUUFRUWFRUVGRsXGBgXGhsXFRcWGBQdGyYeGBkkHBgYIC8gIycpLi0sGB4xNTAqNSYrLCkBCQoKDgwOGg8PGiwkHyUqLyosMDQqLCksMjIvNCwuMDAvLCw1LCwtNDYyKiosLCwvLCkvNSktLywtLCwsLCwsKf/AABEIAIIBgwMBIgACEQEDEQH/xAAbAAACAgMBAAAAAAAAAAAAAAAABgEFAgMEB//EAE4QAAIBAgMDBggKCAMGBwAAAAECAwARBBIhBTFBBhMiUWGRBxdSVHGBk+MUFTIzNHJzobGyFiNCU5LB0dI1YqJ0gsLD4fAkJUNEY4Px/8QAGwEAAgMBAQEAAAAAAAAAAAAAAAIBAwQGBQf/xAAzEQABAwEDCgUEAwEBAAAAAAABAAIRAwQhMRITFUFRUnGBodEFYbHB8BQyNJEiM+FC8f/aAAwDAQACEQMRAD8A07e2lJPiJGkYt02ABOgAJAAHAWqurfj/AJ2T67/ia0V3NIBrABsXB1SS8k7UUUUU6rRRRXTszZr4mVYohdm69wA3kngKhzg0ScEzWlxDRiuainYeC5uOJHsyfvz1l4rW85HsveVh0jZt7oey36MtO71CR6KefFY3nI9l7yjxVt5yPZe8o0jZt7oeyNGWnd6hI1FPXiqbzoey95U+KlvOh7L3lGkbNvdD2Roy07vUJEop78VDedD2XvKnxTt50PZe8o0jZt7oeyNGWnd6hIdFPninbzoey95U+KZvOh7L3lGkbNvdD2Roy07vUJCop98UredD2XvKPFK3nQ9l7yjSNm3uh7I0Zad3qEhUU++KVvOh7L3lT4pG86HsveUaRs290PZGjLTu9QkGin7xSN50PZe8o8UjedD2XvKNI2be6HsjRlp3eoSDRT94o286HsveUeKNvOh7L3lGkbNvdD2Roy07vUJBop+8UbedD2XvKPFG3nQ9l7yjSNm3uh7I0Zad3qEg0U/eKRvOh7L3lHikbzoey95RpGzb3Q9kaMtO71CQaKfvFI3nQ9l7yjxSt50PZe8o0jZt7oeyNGWnd6hINFPvilbzoey95R4pW86HsveUaRs290PZGjLTu9QkKin3xTN50PZe8qPFM3nQ9l7yjSNm3uh7I0Zad3qEh0U+eKdvOh7L3lR4qG86HsveUaRs290PZGjLTu9QkSinvxUt50PZe8qPFU3nQ9l7yjSNm3uh7I0Zad3qEi0U8+KpvOR7L3lHisbzkey95RpGzb3Q9kaMtO71CRqKePFa3nI9l7ysW8FzcMSCe2Mj789GkbNvdD2UaMtO71CSaK6NobPfDytFKLMvVuI3gg8Qa563NcHCRgsLmlpg4ooooqUqKKKKEK8wXLTEwxqiyGy7rm53330VR0VnNkokyWBahbK4EB5W/H/OyfXf8TWit+P+dk+u/wCJrRVzPtHBUVPvPFFFFFMkRTT4Nvpj/YP+eOlamrwbfTH+wf8APFWS2/jv4LbYPyGcV6YKkVArIVxy7NSKkUCpFCFIqRRXJtDaiwGIMGPOyLEuW2jNexNyNNKkAuMBQSGiSuypoqahSiporh23thcJFzjgkZlXSw+UbX14UzWlxgYqHODRJwXfU0uScq5Gu2Hwkk0QJvLmC3A4op1cVsHLGN44zCjyySA5YlADDLo2cnRADpc+q9W/T1Nnp12c4VP1FPb0PTbylX9TaqLZvKZmmEGIgbDysCUDMHVwN+VxoT2V1ba5QR4UKGDPI5skSC7sewdXbSmi8OyYv/aYVmFuVN36VnUSOFBJ3AEn0DWlw8q5oxmxGClii4urLJlHlMg1AFdeE28mLjxHNjSLMua4Ia6khltwpjQeLyLuIPooFdjjAN/Aj1VngsYk0ayRnMji6mxFx6DrWvam1I8NGZJmyqCBexOp0Gg1qp5NY5INmQySsFRYwST6Tp2nsrGfb8c2Cknlw7GEahZMt5BfRgvAdV6bM/zIg5IdHzzS57+GIyon55K+w2IWRFdDdXUMp6wdQa22qo2jygiwnMBxlSUGxFgqBVDaj0aACuF+Vk1ucTBTNDvzllDkdYh3kUooPdeBdqkgJjWY24m/yBPomW1RXPs/aKTxLLGbowuD+IPURVI/K9pGIweGfEhTYyZhHHfjldvlUraT3EgDDHV6qXVWNAJOOGv0THRS03LhEsssUkcudEMTWvZ9A6tezLfTSmWofScz7gpZUa/7SoqK4tsbZjwseeUnU2VVF2duCqvE1U/pRiB03wEoi35gys9vst/31LaL3CR6geuKh1ZjTB9CfTBMVFVWyeUsWKldIrkIiPn4HNwtvBHEGrWkexzDDhBTte14lpkKKipqKVMsTUVlUGhCxNYmsjUGhCxNYmsjUGhC8v8ACP8ATR9in5npYpn8JH01fsU/NJSxXY2L+hnBcZb/AMh/FFFFFa1iRRRRQhFFFFCFvx/zsn13/E1orfj/AJ2T67/ia0UrPtHBPU+88UUUUUyRFNXg1+mP9g/54qVaavBr9Mf7B/zxVktv47+C22D8hnFemiqufFvFjEVmvFOhVR5Mq9Lf/mW/rWrUVXcoNmHEQFUOWRSHibyXU3Bvw4j11ydKMqHYG7/V19ScmW4i/wDxcOC5QM2NZT8w+aOJuuWPV9e0Fh/uVqm5QSKmInBunOLBAp+TmvlaQ2FyMx/0dtdOO5OXwawxG0kWVo3On6wa5ie03v6TXTLyfHwRYEbKYwhR7XtIhDBiON2GvpNacqjIPnHIa+d3VZsmtePKeZ1cr+ipW2hlXMmOdpQL5XjPNMfJyiO6g9YNxTHhiuKhhkYFfkSZTwYagH0H8K4JHxrrkEUUbEWM2fMB1sqZbk9QNqvYUsoBNyAAT19umlV1XCBhPEH0AVlJt5xjgfclUOJE02NkiWZooliiY5AubMS40JBsDbX0DtrhfbYmkkD4l4Ejdo1WNCWcr0WdnyNoTewHVrV/h8Cy4qWU2yvHEq9d1Lk3H+8K4hg58M78xGk0UjmQKWyOjNqwBIsyk68LXNO17cLsBGA43kY8UjmuF9+JnE8Lhq4KOTu1y8rwmQzBVDpKVKEgmxRhlALDTUbweytfhAjzYOx3GWId7Wq02TDPd3xBUFrZYk1VAL/t2BZjfXhoK08qdlviIAkdswkjbU2FlNzSsc0V2uwvHzUmc0mg5uNxVrBEFUKosFAAHYNKV+RGFUS41gNfhLrfsBJt3k01iqbk5sl4GxJkt+tneRbG/RO6/UarY+KbxOMeqZ7JqMMYT6Ll5WaTYE8fhNr9hU3FY7IQSbUxbPq8SxJHfghGYkek13bf2U874ZktaKYO9zbo2I06zWnbew5TMuJwjKs6rkZX+RInktbcRwNXMe3IDZiWkcL5+cVW9jsouiYIPSPnBXxW++k/kvh1jG0Ej+SsrgAbh0Dp6t3qrrbFbRmGQQRYe+hlaQSacSqAb+q9Tyb5NPhY8ShOYSMSjE3LDLa7dRJoa0U2OBcJMXAzr8rkOdnKjSGmBN5EavO9K3JNVxDwx40kKkYOGiItHJv6RN+k3Z/+U4cuR/5fP9X+YrDD8lVkwEWHxA6caizKdUYbmVq58RsrGS4KbDTZHa2WOUNbOL/trbQ246/zN1SoypVDwYh2GrHEe+v2qp03U6ZYRMjHXhgfbV76uUuFEk2zlYXBdiR6EVv5U3Wqk2lseSSbButrQFi9zrqgUW69avKyVXS1gBwB9StdNsOcdpHoF59BiGTZONyaZZ5kFuCllv8AcTTrsnCpHBGkdsoRbW9G/tvvqp2Psn4NhsQuKyBJJZXOvR5t7DpHhXPgcHjMOgXCtDicPYGIyMVZVOoGYAhltuNX1SKkgH/qfI3DX5e6zUgacFw1R5i86vmC1+EDDrbCubZxiY1B42NyR6NAfVTYaQeUez52fDPiXUyNiI0jhivkRb5mYk6sbAa8KfzVdcRTYJnFWUTNR5iMErTqJNsKsmoiwxeIHdmLZWYdtvwpnqn5QbCaYpLA/Nzw35tj8kg70ceSfuri+H7SYZPg0KNu50y3T0hAM1Dm51rSCLhF5j/3kpa7NOcHA3mbhK1bDwyR7UxgjsAUiYgcGNyf6+umilzk3ybkw2JmkkfnBKqXc72fUt0eA10pkpLSQX3GbhfyCazghl4i83cysaisqis60LE1BqTUGhCxNQayNYmhCxNYmszWJoQvLvCR9OX7FPzSUsUz+En6cv2KfmkpYrsbD/QzguMt/wCQ/iiiiitaxIooooQiiiihC34/52T67/ia0Vvx/wA7J9d/xNaKVn2jgnqfeeKKKKKZIimrwa/TH+wf88VKtNfg0+mP9g/54qyW38d/BbbB+QzivTRWQrEVxbZ2wuGjzEFmZgkaDe7ncorkGtLjAxXYucGiSrEVIpcTDbQkGYzRQnhGEz27GYnf6K7NjY7EGRosTGAVGYSp8243cdzdlWOpQCQ4GPP5PKVW2rJALSJ+cucK4FZUsna+Ixcjrg8kcUbFWncZszDeEXjbrrHEbTxWBIbElJ4CQGkRcrpfS5TcR6Kb6d2EidmvtymUv1DcYMbdXfnEJpqRS9yo5QtheYZAHWR7MALlha4C67ybVqmTaOQyh4QQM3wcKTpvy85e5a3qvUNoEgOJAnCVJrgEtAJjGEzipFKuB2/Pj1BwmWFQBzksgzdMi5RE0vbTU9ddGydqTx4o4XFlXYpzkcqDKGW9iCvBh2VLrO5szEjEa0C0NdEYHA6kx0UpfpDiZMXPhoVS6MuV2Byxpa7FrHpMSQANNxoxe2cTs90bFuk0EhK50TIyNYsBlG8GxqfpX4SJIkDWdaX6lkTfAME6hqTdVft7abYaBpEiMrLboLe5uQCdATYeiqortGZecR4obi6QMuY24B5L6H0CsX5VO2zZMQqhZY7qynUB1bKRv3UNomQbjeAb/n7CHVhBF4uJBj5+irPHbd5nB/CXjYWRGMZ0YFrDKb8Rf7qsoZMyhusA9+tKXLkzvgGdWQRGNDIpU5iSynom9gN1b8Vj8VhdnySu0TMqxmPKpAAJUHMCdTY0+YDmAtiS4jX5d0ueLXuDpgNB9eyaaLUsYbEY7FoJYnjw8bAFAyZ2ceU2tlB3gDhWjBcqcTMThljUYpGZZWa/NIot+sHE5r6Ck+mdfBF2N+HH/JT/AFDbpBvw8+H+wm61FKz7QxeDliGJdJoZnEedVyMjn5Om4g137f260TpBh0EmIlBKg/JRRvkf/L+NqXMOkAQZ16lOfbBJujVrVvLEHUqwBDAgg7iDvFLiclJoOjg8U8Ud7iN1Eir2KTqBUyYXaSDOJoZTvMRTKPQr3vf0104flHz2ClmQZZIlkDI2uSRASVI4irGtewfwIIJ4jmCOsJHFjz/MEGOB5EHpKjZnJjJKJ55WxEwFlZ7BUvvyINAe2rylLZW1Mbj4keIxwJlAaRlzF3/ayJewQHTWu7Y+1ZlxDYXFZWfJzkcqCwdb2IK8GBoq03knKIkatntyCKVRgAyQYOvb78yu7FbYEeKigykmVXYNfQZRfUVYUjbWhxfxlh/1kOcrNzRyNYLxDi+ptxFOmGDBF5wgvlGYqLAtxIHAUlamGNaQcR7lNSqF7nAjA+wWw1Bqv2ftTnZp49LROqqQdWBRXJ++u55VBsSATuBIBPqqktIMFXBwIkKTUVNQaVMoqDU1BoQsTUGpNQaELE1iayNQaELy7wk/Tl+xT80lK9NHhJ+nL9in5pKV67Gw/wBDOC4y3/kP4oooorWsSKKKKEIooooQt+P+dk+u/wCJrRW/H/OyfXf8TWilZ9o4J6n3nioO42F7b+z09VWu3dh/BcgzFmIF+ok6dEb99WmzocmzSw3yNIxPWFugH+n7zVntRA0sJI/aTX0/9a5O3+M1GV8imIDTf5rr/D/BKT7Pl1DJe27y80iEWNiCCOB0PdTX4NPpr/YP+eKqXlFAVmv1kirrwafTX+wf88VesLV9VYTViLjK8g2T6S3ilMwbjxC9OFLnKV8mLwUj/NiSRWPAOy2Qn131pjFacdgEnjMcq5lbeP5g8D214FJ4Y+TheP2IXQVWF7YGNx/RldIrXK4IZFIz5TpfUXuAbemqBOTWIjGWHGyLGNyuiyMB1BzrXfsbk6mHZnzNLK+jSyG7EdQ6h2DspnMY0SHTsuPWY91DXvcYLY23jpE+y5OQTr8CRBo0bOsi8Q+Yk377128rJ1TBTl7WMbKL8WIso9N7Vz4/kxmlM2HlbDyt8sqAyv2sh0JrHD8lWaRXxc7YkobopASMHg2QbzVxNN1TOl2uYvntznkqA2o2nmg3VE3R35RzVZi8OVj2Ukg6SvGCDwIQaer+VOrbqr9pbIE7wuWI5l84A4m1rGrA1TVqB4bz6klXUqeQTy6ABLXg5X/y9O1pPzEVt2n/AIphfspv+GrHYOxhhIFhViwUsbnQ6knh6ayxOyQ+JinzEGJXULwOa2pPqqx1VprPfqOV1mEjKbhRYw4jJ6Qqjk2v/j9oHjnhH+k0eEBbw4cHjjIfwerbZ+xhDNPKGJM7KxBtZcoI0qdt7FGKWNWYrzcqSi3ErfQ9mtSKrc8H6oHQAJTRdmSzXJ9ZViK8+b/DNof7RN+cV6CKozyUX4PPBna08jyFrC6liGIFJQqNZjtB/SsrUy/DYR+1y8rv8Jf7KL8UqeWP+EyfZxfmSrXamxRiMKcOWKhlVcwtfokHd6qNrbFGIwrYcsVDKq5ha/RIO71U9Oq1uROp08ruySpSc7LjW2Od/ddeBW0SAcEX8BS/ydQfGGPPHNEP9H/WmSKPKoHUAO7SuHAbGEM80oYkzlSQdwyjLpVLHgNeNo9wVa9hJYdh9iPdVnLr5mH/AGqD8xqu2hs8ybWI56SAvh15tksMwBOZLkH02pl21sgYlFVmK5JEkuOJU3A9FY7a2DHi0UOWVkN45EOV0PWD/KrqVZrGgcR+47KqrRLiSPLpPdV/6LS+fYnvX+2uDCbPijwuOaKdpy6yCQtbSRVYHcBqbjuFdT8lsS4yS4+Qx7rKio5HUZBqatY9hRphmw8YyIUZNNT0hYtrvNMaoaIypvGAgegKUUy4zkxccTPuQtXJJQMDh7fuk+8XNcOP/wAWw32E38qu9mYEQQxxAkiNQoJ3mwtetE+yA+KjxGYgxo6BeBzcSapFQZxztuV1lWlhzbW7I6Qqja3+K4P7Of8ACmUi9V+K2MJMTFOWIMSuoXgcwsbmrClqODg0DUI6lPTaWl06zPQJPwOBiw8mOljhTNAbxAKAR+pViq2GgJJ3dddmzOS+HkhV5lWeSVVd5X6RYsAeif2R1AbhVvhNmCOSZ7355gxB3CyhLdosKrV5OSR9HD4l4ouCZVfIOpGOoHYb2q41srB0G6+/UPK/FUCjk/8AMi+67Weyz5Nuy89CWLrBKURmNzlKq4UniVzWv2CriubZmzEw8YRLnUksxuzMdWZm4kmums9Rwc4kLRTBa0AqDUGpNQarVig1iayNYmhCxNQak1BoQvLvCT9OX7FPzSUr00eEn6cv2KfmkpXrsbD/AEM4LjLf+Q/iiiiitaxIooooQiiiihC34/52T67/AImuzk9sxZ5Wz6pGhYjdc3soPZvPqrjx/wA7J9d/xNXnI1OjiT2RD85/pXm2+q6lY3OaYMBer4fSbVtrWvEiSu6fDhdnqFJAAmsL9buf5107fl6MR/8AkhP+pa55kLYHQ7ueG7qkcVnyjs0UTD9pofvZbV88c8uJJMkwvojWhsNbcBMKr5Z4ezA/5q6vBp9Mf7B/zxVjy1jsCequjweYB48XdxYPh3I6/lxbxXSeH2hjbFUpuMGTHncFzXiFne63U6jRIyRPliF6QK1ti1Eixk9NwzKNdQtsxvu0zDvrMVQbdmkXGYbmlDO0c6jNfKvzRLNbWwA3cTYaVRTZlujyPQStFR+Q2fMdSmMVIqjixmIhmjTEMkizFlVkUoVcKWAIzG4IBrQ225JncRTQQRoxQNJ0ndl0Y5cwyre46zanFEnXdt+X9EprAar9ny7qmUVIqgwfKTKswnKFoFzlojdXQ3sVF9GuCCt+rXWpi+HSKJM0MdxcQsrNpwDSZhr6BUGiR9xA+fPdGeB+0Eq6xGLWPLnNszBF36s2gFSuLUyGMHpqoYr1KbgH7j3UqfG0mIRTKoRo8fHHlHDLa4J46k66aWrpwsU/xnJeSO3NRFugdY80mVR09GGvS+6rDQgHKN4HbukFeSMkXE9+yYsJjElQPGcyksL6jVSVO/tBFb6T+Tfwp8PaFo4kWSYBnUyFzzjk6ZgFUXtxOhqxi5SsMMWdAZxKYObU2DSg2FidQpHS7B11D6BDiGmb4/8AdXy9SyuC0Fwi6fnzgmCpqgZMeoz54HO/mcjKPqiXMTftIrbjtqyl0hgVRKyc45k1WJL21APSYm4AuNxNV5qTcQU+cjEFXVTSvtPaOMwiqXMUyvJGmdUKFMzAG65iCCLgEEWJG+tuC2jiZ55grRxxQTZSSpZnUBWK/KAWwJ6Wu8aaatmDGVIj5z1pc8JyYM/OWpMdTSpFt2XEjnIp8PBGSebWQZ3YDTM/TXJfq32q22Dtg4hXD5ecibI+Q5kNwGDIfJIO47jcVD6LmiTqx8lLazXGBrw81a0VU7W2nIJEgw6qZXBYs98kaA2LEDViSbAacdarNrbRxuDjzuYplJVcyoUKEsBcrmIZdbbwRcb6GUS6LxJwQ6sGzcYGKu8ZtqKKRYnY53tZVVm0JygmwOUX0uaE21E05gDEyLvAVrA2zWL2y3tra9UaxTnakmWSMDmIyboT+rzv0b5x0r36XaNNKw2BJLC+MkmkjMcczmWyEEsIozmU5zYWtpru31bmWZON8A8zyVeedOF0kfrmm2opehkx0y86rQwhhdIXRnNuGeQMLH0DSufEcp5mWERIqyvM8EqPchHVWN7i1wNG7R1XvVYoE3Ajz8vn6TmsBiD3TTWjGYxIlzSHKt1W+p1YhVGnWSBVPPj8SrJh0Mck5UyPKVKxpHewOQNcsdwF+BNVvKQ4qOFVmMcqNNAM6KY2QiRCMy5iCpta4tY29UsoZTgCRf6fNqh9aGkgG758hOFRVJiNoTzTPFhciCKwklkBbpEZsiICLkAgkk8a5/jTFRYmCGYRssrP+tQFbhUZspQk5WuBrc3F91KKJOsTEx5YpjWA1GJieivMJjElUtGcwDMpOo6Skqw16iKMXilijaRzZUUsx32A1OgpW2AcU6SLCY4kWee8jqXLEyMbKtwABe1zxrubbMsaTxzqnOxwvKjKDzcigHXKTcEGwIvxp3UIdAM+Wvt8wSNryySIu5LublFAEL5+iIlmOh+bbRWtbj1b66BtGM830h+uF4/8wtm09WtK82OKvNKAuYbOR7EdG95Gtl6r8K37YSdsRhCjxqGzZAYycp5vpX6YzA8N1u2nzDZjDH0nYlFd0Tjf7xtTRUGqzZW0XaWaGbLnjYMpUWDRMOibXOoIYH0UbE2i2I5x9Ob5xlhtvKr0SxN9bsDbsFZzTIk7I64K8VAYHHorE1BqTUGq1YsTUGpNYsbb6ELzTwgYZpNoKqi5MKeoZpNSeApWnQKxVWDZdCRuvYEgdY13098s3EjNkkCAqFLAXOmbQbrjXrpBODEXQBzW/a4k7yT6TXteG241aooggBo5k/588vG8UsDaVE1zJc48mj/fnnFFFFdEuYRRRRQhFFFFCFvx/wA7J9d/xNMXIVMwxI4Wi/5lLuP+dk+u/wCJph5Cf+5J3BENv4zXleJ/hO4D2XseGfnt4n3W6FyYHiBsOdkVTvuNMxHoYsPVW6DZ6yrzDZssOUKcxv0bZTffe4v6qw2q4QQ5dAGY992rsw5sSx3vuXj6TXzoG9fRTEKs285dUDa3kRCd29gNfTemjY6WxY7IHH+qOlnHQ3eMSNoZU6IGnygbZv6UzbEI+FabuZe1yT+1H11ooTlDiqK5GSeCZhVdisMxxkDgEqsc4Y8AWMdh67HuqxFSK9hrskzx63Lx3NyhCrdr4ZnlwxUEhJizHqGRxc+siqtMGMKzrJhTOhdnjkjRXNmJbIwOoIJIvutamgVIq1tYgZOr53VbqQJygb/nZUEOyWxEM6vCmHEqlYwAM4Ft7kG2/WwrbDtydFySYWVpRpePKY2PlCQsAoO/Wxq8FSKjOziLuaM1F4KUsHsyfKTKnTbHpK2XUZOjcg8VG6/ZV3BhWGPlkKnI0EShuBYNISPvHfVmKmpfWLpu+XdkNohsX/L+6rOTGGaPDKrgq2eU2PUZHYfcQarRsaVllKjLImMaeLNoHFgLX4AgsL0zVNQKzg4u2oNEFobsVGeUExGVMHNzu6z5RGD1mXNYr6LnsqcdBNFMuJROdJiEc8aEX0JZWjzWvYlhbTQ1eVNGcAwaOqnNk4u9EqbbxeIxaKkWGkRBLEztKArEK6myJe+m8k20XjerXYuDZTiQ6kCSdyt+KlVFx99W1TQa0tyQIH/nZQKUOyiZPzulDB4YYVBDNgmmKdFJYkVxIv7JbUFWtob6XG+r3YOHZULPFHCXYkIgF1X9kOw0Zt+7TWrKih9YvGGKGUsjWqba2HljnTEwpztkMckYIDFL5gyX0uDfS+oNVm3sbiMXCY4cNKi3Qu0oCkgMDlRL3J7dBYGm2ipZWyYMAkIfSypEkAqohwjjHvIVOQ4eNQ3DMHckdxFaMLsgyJjo5AVWeZ8p61aKNMw9YPdV9RS50jDy6Kc0PXql7D7aniQRy4WV5FAXNEFMb20zByRlB32a1u2ufD7GlWXDyOt3bEyzTZdVTNE6KL8bdFb8TTRRTZ6JyQBOKjNTGUZhUm04JYsQMTEhlBjEUsakBrAlldL2BIJYEX41XbbxeIxaKkWGkRBLEztKArEK6myJe+m8k20XjemyoobWyYMAkKHUsqRJAKX253BzyusTTQzEOebsXSSwU3QkZlIAOmo1rnkknxGLw0nMNHDG7k57ZySjDMVB6K621113UxYrECNGY7lBJ9AF6Wv0/i/dydy/3VRUt1Kj/ZAJEa9kJXUwLi66ZjnKjZGJnwgkWXDyPG00rIYwGYBnJsyXvY7wRffratk+DmxAnmeMxn4PJFDESC5zAks1jYEkKAL8Kw/T+L93J3L/AHVH6fRfu5O5f7qrPi1nnKBE80uQzJyS65acTsqUrKAh6WzliHbIM909Ooq1xeEcy4MhSRGWznybx2F/XpVf+nsXkSdy/wB1H6exeRJ3L/dUHxWgf+hr6iFIbTGv5MqeV8Dh4XgIWWTNh/Sji9/90jN31f4LCLDGkaaKihR6BpSpLyrgaZJWSUtGrKo6OUZrXa1/lWFq6f07j8iTuX+6of4nZyxrcsXKWZIe504pnNYml2HltGzBcjjMQLkDjp5VMIa9TSrU6olhlaA4HBBpU2ttZnlMSq3RO61lA6yaYNp4vmoiw4fd20k4/ETTG6HIL3LyaafV3mqrQ7/lbrKzFxXBtHDR2POuW7Aco79/r0pMwWXp5GLDOwuTfduF+oC1XfK5MOmEkDOzSEaNcg37ADYClLkpiFMRQfKUkntB3H+Xqrf4HAtN+wrzvHpNku2hXdFFFduuDRRRRQhFFFFCFvx/zsn13/E0x8go8wxS3tdI/wDmClzH/OyfXf8AE1f+D7E5cS6H/wBSI29KkG3cW7q83xBuVY3DyC9Xw92TbWnzPuuiSMA2YXZdxP8AKrXCxm49F2/kP++qtG1oLSXG+9WODXok/wDelfOWN/lC+iPd/GVXbZwwIViBdDdT1f8Ae7vrbyQxefFf/Q9/TniqNrt0TXDyGkvtBwOGHe/pLxfyH31toUi+pdqvPJZK9UNp367hzXoorIVgKyFb1hWQrIViKkUIWQrKsKyFCFlU1jU0IWVTWNTQhTU1FFCFlRUUUIWVFReihCmioooQpoqKKEKaiii9CEUVFFCFxba+Yk+o34GkDARqhbOLqwUEDiM6MR3Ka9JljDAgi4OhBqv/AEfh8gV51sshruDgRcq3syilN+YLXCqNBqUuvyiSMlhrawvbhv41g8kQJyxpbhdAd7knf/ksKbv0fh8gVH6Pw+QPvrOfD6h1t/RSZspNwaxozXQMC4tmXNZOlcC+4/JrbHzNrlVBIGcZN/RsQlvkHNrcW302/EEPkCo+IIfIFKPDngAS1GbKVUaCzXRdwA6I1GQDfbRs1ze43jXS1c+xljjlzTLnTKwK2vcndp/OnH4hh8gVHxDD5A++jR1SQZbd5IzZSWYUMwMa5FzrZSc1tRxr0CPcK412JEDcINNa7a22Oymzh0xfsTsbkpe5V4uWNbot00ueo9qjf+FJuOcyDPPMI1JAshBa3a3yR6r16i6gixFwd4NcceyIVbOsUYbgwUXHoNtKuqUS4zK3U7QGNiF4xyjxuEXDyKsYdyLAuczXPEE7vVak3kzigs4W3yww7ul/w16F4VsDzu0hoR/4aIFzutnmsAOLf9KXdnbHjg+SLsd7Hf6OweivU8O8PqmoKguaDM7eAXl+J+JURSNI3uIIjZO0ruooorsFxKKKKKEIooooQnaXAxliTGm8/sjr9Fbdn4NFmQqiqQ2hCgEcN/ooorlXPdkETqXaNY3KmArXFKCdReiIWFFFeJAleqSYXNi4wd4B9IrHYOHVJmZVCkoQSoANrrpcegd1FFaKN2VGxUVb4lMHOnrPfU863We+iipSqeebrPfU883We+iihCkTN5R7zRzzeUe81NFCEc+3lHvNSJ28o95oooQjn28o95qefbyj3miihCOfbyj3mjn28o95oooQp59vKPeaOfbyj3miihCOfbyj3mjn28o95oooUo+EN5R7zU8+3lHvNFFChHPt5R7zUfCG8o95oooQjn28o95o59vKPeaKKFKOfbyj3mjn28o95oooUKOfbyj3mjn28o95oooQgzt5R7zUc+3lHvNFFCEGdvKPeajn28o95qaKELHnm8o95oMzeUe80UUIUGZus99RzzdZ76KKEKOdbrPfUc6es99FFCEvbdwyvNd1VjkAuwBNrnS5qv8Ai+P92n8I/pUUV6NJ7gwXrI9jS4kgKfi+P92n8I/pR8Xx/u0/hH9KiirMt20pM2zYP0p+L4/3afwj+lHxfH+7T+Ef0qKKMt20ozbNg/Sn4vj/AHafwj+lRRRRlu2lGbZsH6X/2Q=="/>
          <p:cNvSpPr>
            <a:spLocks noChangeAspect="1" noChangeArrowheads="1"/>
          </p:cNvSpPr>
          <p:nvPr/>
        </p:nvSpPr>
        <p:spPr bwMode="auto">
          <a:xfrm>
            <a:off x="1259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endParaRPr>
          </a:p>
        </p:txBody>
      </p:sp>
      <p:sp>
        <p:nvSpPr>
          <p:cNvPr id="6" name="AutoShape 10" descr="data:image/jpeg;base64,/9j/4AAQSkZJRgABAQAAAQABAAD/2wCEAAkGBhQQEBUUERQWFBUUFRUWFRUVGRsXGBgXGhsXFRcWGBQdGyYeGBkkHBgYIC8gIycpLi0sGB4xNTAqNSYrLCkBCQoKDgwOGg8PGiwkHyUqLyosMDQqLCksMjIvNCwuMDAvLCw1LCwtNDYyKiosLCwvLCkvNSktLywtLCwsLCwsKf/AABEIAIIBgwMBIgACEQEDEQH/xAAbAAACAgMBAAAAAAAAAAAAAAAABgEFAgMEB//EAE4QAAIBAgMDBggKCAMGBwAAAAECAwARBBIhBTFBBhMiUWGRBxdSVHGBk+MUFTIzNHJzobGyFiNCU5LB0dI1YqJ0gsLD4fAkJUNEY4Px/8QAGwEAAgMBAQEAAAAAAAAAAAAAAAIBAwQGBQf/xAAzEQABAwEDCgUEAwEBAAAAAAABAAIRAwQhMRITFUFRUnGBodEFYbHB8BQyNJEiM+FC8f/aAAwDAQACEQMRAD8A07e2lJPiJGkYt02ABOgAJAAHAWqurfj/AJ2T67/ia0V3NIBrABsXB1SS8k7UUUUU6rRRRXTszZr4mVYohdm69wA3kngKhzg0ScEzWlxDRiuainYeC5uOJHsyfvz1l4rW85HsveVh0jZt7oey36MtO71CR6KefFY3nI9l7yjxVt5yPZe8o0jZt7oeyNGWnd6hI1FPXiqbzoey95U+KlvOh7L3lGkbNvdD2Roy07vUJEop78VDedD2XvKnxTt50PZe8o0jZt7oeyNGWnd6hIdFPninbzoey95U+KZvOh7L3lGkbNvdD2Roy07vUJCop98UredD2XvKPFK3nQ9l7yjSNm3uh7I0Zad3qEhUU++KVvOh7L3lT4pG86HsveUaRs290PZGjLTu9QkGin7xSN50PZe8o8UjedD2XvKNI2be6HsjRlp3eoSDRT94o286HsveUeKNvOh7L3lGkbNvdD2Roy07vUJBop+8UbedD2XvKPFG3nQ9l7yjSNm3uh7I0Zad3qEg0U/eKRvOh7L3lHikbzoey95RpGzb3Q9kaMtO71CQaKfvFI3nQ9l7yjxSt50PZe8o0jZt7oeyNGWnd6hINFPvilbzoey95R4pW86HsveUaRs290PZGjLTu9QkKin3xTN50PZe8qPFM3nQ9l7yjSNm3uh7I0Zad3qEh0U+eKdvOh7L3lR4qG86HsveUaRs290PZGjLTu9QkSinvxUt50PZe8qPFU3nQ9l7yjSNm3uh7I0Zad3qEi0U8+KpvOR7L3lHisbzkey95RpGzb3Q9kaMtO71CRqKePFa3nI9l7ysW8FzcMSCe2Mj789GkbNvdD2UaMtO71CSaK6NobPfDytFKLMvVuI3gg8Qa563NcHCRgsLmlpg4ooooqUqKKKKEK8wXLTEwxqiyGy7rm53330VR0VnNkokyWBahbK4EB5W/H/OyfXf8TWit+P+dk+u/wCJrRVzPtHBUVPvPFFFFFMkRTT4Nvpj/YP+eOlamrwbfTH+wf8APFWS2/jv4LbYPyGcV6YKkVArIVxy7NSKkUCpFCFIqRRXJtDaiwGIMGPOyLEuW2jNexNyNNKkAuMBQSGiSuypoqahSiporh23thcJFzjgkZlXSw+UbX14UzWlxgYqHODRJwXfU0uScq5Gu2Hwkk0QJvLmC3A4op1cVsHLGN44zCjyySA5YlADDLo2cnRADpc+q9W/T1Nnp12c4VP1FPb0PTbylX9TaqLZvKZmmEGIgbDysCUDMHVwN+VxoT2V1ba5QR4UKGDPI5skSC7sewdXbSmi8OyYv/aYVmFuVN36VnUSOFBJ3AEn0DWlw8q5oxmxGClii4urLJlHlMg1AFdeE28mLjxHNjSLMua4Ia6khltwpjQeLyLuIPooFdjjAN/Aj1VngsYk0ayRnMji6mxFx6DrWvam1I8NGZJmyqCBexOp0Gg1qp5NY5INmQySsFRYwST6Tp2nsrGfb8c2Cknlw7GEahZMt5BfRgvAdV6bM/zIg5IdHzzS57+GIyon55K+w2IWRFdDdXUMp6wdQa22qo2jygiwnMBxlSUGxFgqBVDaj0aACuF+Vk1ucTBTNDvzllDkdYh3kUooPdeBdqkgJjWY24m/yBPomW1RXPs/aKTxLLGbowuD+IPURVI/K9pGIweGfEhTYyZhHHfjldvlUraT3EgDDHV6qXVWNAJOOGv0THRS03LhEsssUkcudEMTWvZ9A6tezLfTSmWofScz7gpZUa/7SoqK4tsbZjwseeUnU2VVF2duCqvE1U/pRiB03wEoi35gys9vst/31LaL3CR6geuKh1ZjTB9CfTBMVFVWyeUsWKldIrkIiPn4HNwtvBHEGrWkexzDDhBTte14lpkKKipqKVMsTUVlUGhCxNYmsjUGhCxNYmsjUGhC8v8ACP8ATR9in5npYpn8JH01fsU/NJSxXY2L+hnBcZb/AMh/FFFFFa1iRRRRQhFFFFCFvx/zsn13/E1orfj/AJ2T67/ia0UrPtHBPU+88UUUUUyRFNXg1+mP9g/54qVaavBr9Mf7B/zxVktv47+C22D8hnFemiqufFvFjEVmvFOhVR5Mq9Lf/mW/rWrUVXcoNmHEQFUOWRSHibyXU3Bvw4j11ydKMqHYG7/V19ScmW4i/wDxcOC5QM2NZT8w+aOJuuWPV9e0Fh/uVqm5QSKmInBunOLBAp+TmvlaQ2FyMx/0dtdOO5OXwawxG0kWVo3On6wa5ie03v6TXTLyfHwRYEbKYwhR7XtIhDBiON2GvpNacqjIPnHIa+d3VZsmtePKeZ1cr+ipW2hlXMmOdpQL5XjPNMfJyiO6g9YNxTHhiuKhhkYFfkSZTwYagH0H8K4JHxrrkEUUbEWM2fMB1sqZbk9QNqvYUsoBNyAAT19umlV1XCBhPEH0AVlJt5xjgfclUOJE02NkiWZooliiY5AubMS40JBsDbX0DtrhfbYmkkD4l4Ejdo1WNCWcr0WdnyNoTewHVrV/h8Cy4qWU2yvHEq9d1Lk3H+8K4hg58M78xGk0UjmQKWyOjNqwBIsyk68LXNO17cLsBGA43kY8UjmuF9+JnE8Lhq4KOTu1y8rwmQzBVDpKVKEgmxRhlALDTUbweytfhAjzYOx3GWId7Wq02TDPd3xBUFrZYk1VAL/t2BZjfXhoK08qdlviIAkdswkjbU2FlNzSsc0V2uwvHzUmc0mg5uNxVrBEFUKosFAAHYNKV+RGFUS41gNfhLrfsBJt3k01iqbk5sl4GxJkt+tneRbG/RO6/UarY+KbxOMeqZ7JqMMYT6Ll5WaTYE8fhNr9hU3FY7IQSbUxbPq8SxJHfghGYkek13bf2U874ZktaKYO9zbo2I06zWnbew5TMuJwjKs6rkZX+RInktbcRwNXMe3IDZiWkcL5+cVW9jsouiYIPSPnBXxW++k/kvh1jG0Ej+SsrgAbh0Dp6t3qrrbFbRmGQQRYe+hlaQSacSqAb+q9Tyb5NPhY8ShOYSMSjE3LDLa7dRJoa0U2OBcJMXAzr8rkOdnKjSGmBN5EavO9K3JNVxDwx40kKkYOGiItHJv6RN+k3Z/+U4cuR/5fP9X+YrDD8lVkwEWHxA6caizKdUYbmVq58RsrGS4KbDTZHa2WOUNbOL/trbQ246/zN1SoypVDwYh2GrHEe+v2qp03U6ZYRMjHXhgfbV76uUuFEk2zlYXBdiR6EVv5U3Wqk2lseSSbButrQFi9zrqgUW69avKyVXS1gBwB9StdNsOcdpHoF59BiGTZONyaZZ5kFuCllv8AcTTrsnCpHBGkdsoRbW9G/tvvqp2Psn4NhsQuKyBJJZXOvR5t7DpHhXPgcHjMOgXCtDicPYGIyMVZVOoGYAhltuNX1SKkgH/qfI3DX5e6zUgacFw1R5i86vmC1+EDDrbCubZxiY1B42NyR6NAfVTYaQeUez52fDPiXUyNiI0jhivkRb5mYk6sbAa8KfzVdcRTYJnFWUTNR5iMErTqJNsKsmoiwxeIHdmLZWYdtvwpnqn5QbCaYpLA/Nzw35tj8kg70ceSfuri+H7SYZPg0KNu50y3T0hAM1Dm51rSCLhF5j/3kpa7NOcHA3mbhK1bDwyR7UxgjsAUiYgcGNyf6+umilzk3ybkw2JmkkfnBKqXc72fUt0eA10pkpLSQX3GbhfyCazghl4i83cysaisqis60LE1BqTUGhCxNQayNYmhCxNYmszWJoQvLvCR9OX7FPzSUsUz+En6cv2KfmkpYrsbD/QzguMt/wCQ/iiiiitaxIooooQiiiihC34/52T67/ia0Vvx/wA7J9d/xNaKVn2jgnqfeeKKKKKZIimrwa/TH+wf88VKtNfg0+mP9g/54qyW38d/BbbB+QzivTRWQrEVxbZ2wuGjzEFmZgkaDe7ncorkGtLjAxXYucGiSrEVIpcTDbQkGYzRQnhGEz27GYnf6K7NjY7EGRosTGAVGYSp8243cdzdlWOpQCQ4GPP5PKVW2rJALSJ+cucK4FZUsna+Ixcjrg8kcUbFWncZszDeEXjbrrHEbTxWBIbElJ4CQGkRcrpfS5TcR6Kb6d2EidmvtymUv1DcYMbdXfnEJpqRS9yo5QtheYZAHWR7MALlha4C67ybVqmTaOQyh4QQM3wcKTpvy85e5a3qvUNoEgOJAnCVJrgEtAJjGEzipFKuB2/Pj1BwmWFQBzksgzdMi5RE0vbTU9ddGydqTx4o4XFlXYpzkcqDKGW9iCvBh2VLrO5szEjEa0C0NdEYHA6kx0UpfpDiZMXPhoVS6MuV2Byxpa7FrHpMSQANNxoxe2cTs90bFuk0EhK50TIyNYsBlG8GxqfpX4SJIkDWdaX6lkTfAME6hqTdVft7abYaBpEiMrLboLe5uQCdATYeiqortGZecR4obi6QMuY24B5L6H0CsX5VO2zZMQqhZY7qynUB1bKRv3UNomQbjeAb/n7CHVhBF4uJBj5+irPHbd5nB/CXjYWRGMZ0YFrDKb8Rf7qsoZMyhusA9+tKXLkzvgGdWQRGNDIpU5iSynom9gN1b8Vj8VhdnySu0TMqxmPKpAAJUHMCdTY0+YDmAtiS4jX5d0ueLXuDpgNB9eyaaLUsYbEY7FoJYnjw8bAFAyZ2ceU2tlB3gDhWjBcqcTMThljUYpGZZWa/NIot+sHE5r6Ck+mdfBF2N+HH/JT/AFDbpBvw8+H+wm61FKz7QxeDliGJdJoZnEedVyMjn5Om4g137f260TpBh0EmIlBKg/JRRvkf/L+NqXMOkAQZ16lOfbBJujVrVvLEHUqwBDAgg7iDvFLiclJoOjg8U8Ud7iN1Eir2KTqBUyYXaSDOJoZTvMRTKPQr3vf0104flHz2ClmQZZIlkDI2uSRASVI4irGtewfwIIJ4jmCOsJHFjz/MEGOB5EHpKjZnJjJKJ55WxEwFlZ7BUvvyINAe2rylLZW1Mbj4keIxwJlAaRlzF3/ayJewQHTWu7Y+1ZlxDYXFZWfJzkcqCwdb2IK8GBoq03knKIkatntyCKVRgAyQYOvb78yu7FbYEeKigykmVXYNfQZRfUVYUjbWhxfxlh/1kOcrNzRyNYLxDi+ptxFOmGDBF5wgvlGYqLAtxIHAUlamGNaQcR7lNSqF7nAjA+wWw1Bqv2ftTnZp49LROqqQdWBRXJ++u55VBsSATuBIBPqqktIMFXBwIkKTUVNQaVMoqDU1BoQsTUGpNQaELE1iayNQaELy7wk/Tl+xT80lK9NHhJ+nL9in5pKV67Gw/wBDOC4y3/kP4oooorWsSKKKKEIooooQt+P+dk+u/wCJrRW/H/OyfXf8TWilZ9o4J6n3nioO42F7b+z09VWu3dh/BcgzFmIF+ok6dEb99WmzocmzSw3yNIxPWFugH+n7zVntRA0sJI/aTX0/9a5O3+M1GV8imIDTf5rr/D/BKT7Pl1DJe27y80iEWNiCCOB0PdTX4NPpr/YP+eKqXlFAVmv1kirrwafTX+wf88VesLV9VYTViLjK8g2T6S3ilMwbjxC9OFLnKV8mLwUj/NiSRWPAOy2Qn131pjFacdgEnjMcq5lbeP5g8D214FJ4Y+TheP2IXQVWF7YGNx/RldIrXK4IZFIz5TpfUXuAbemqBOTWIjGWHGyLGNyuiyMB1BzrXfsbk6mHZnzNLK+jSyG7EdQ6h2DspnMY0SHTsuPWY91DXvcYLY23jpE+y5OQTr8CRBo0bOsi8Q+Yk377128rJ1TBTl7WMbKL8WIso9N7Vz4/kxmlM2HlbDyt8sqAyv2sh0JrHD8lWaRXxc7YkobopASMHg2QbzVxNN1TOl2uYvntznkqA2o2nmg3VE3R35RzVZi8OVj2Ukg6SvGCDwIQaer+VOrbqr9pbIE7wuWI5l84A4m1rGrA1TVqB4bz6klXUqeQTy6ABLXg5X/y9O1pPzEVt2n/AIphfspv+GrHYOxhhIFhViwUsbnQ6knh6ayxOyQ+JinzEGJXULwOa2pPqqx1VprPfqOV1mEjKbhRYw4jJ6Qqjk2v/j9oHjnhH+k0eEBbw4cHjjIfwerbZ+xhDNPKGJM7KxBtZcoI0qdt7FGKWNWYrzcqSi3ErfQ9mtSKrc8H6oHQAJTRdmSzXJ9ZViK8+b/DNof7RN+cV6CKozyUX4PPBna08jyFrC6liGIFJQqNZjtB/SsrUy/DYR+1y8rv8Jf7KL8UqeWP+EyfZxfmSrXamxRiMKcOWKhlVcwtfokHd6qNrbFGIwrYcsVDKq5ha/RIO71U9Oq1uROp08ruySpSc7LjW2Od/ddeBW0SAcEX8BS/ydQfGGPPHNEP9H/WmSKPKoHUAO7SuHAbGEM80oYkzlSQdwyjLpVLHgNeNo9wVa9hJYdh9iPdVnLr5mH/AGqD8xqu2hs8ybWI56SAvh15tksMwBOZLkH02pl21sgYlFVmK5JEkuOJU3A9FY7a2DHi0UOWVkN45EOV0PWD/KrqVZrGgcR+47KqrRLiSPLpPdV/6LS+fYnvX+2uDCbPijwuOaKdpy6yCQtbSRVYHcBqbjuFdT8lsS4yS4+Qx7rKio5HUZBqatY9hRphmw8YyIUZNNT0hYtrvNMaoaIypvGAgegKUUy4zkxccTPuQtXJJQMDh7fuk+8XNcOP/wAWw32E38qu9mYEQQxxAkiNQoJ3mwtetE+yA+KjxGYgxo6BeBzcSapFQZxztuV1lWlhzbW7I6Qqja3+K4P7Of8ACmUi9V+K2MJMTFOWIMSuoXgcwsbmrClqODg0DUI6lPTaWl06zPQJPwOBiw8mOljhTNAbxAKAR+pViq2GgJJ3dddmzOS+HkhV5lWeSVVd5X6RYsAeif2R1AbhVvhNmCOSZ7355gxB3CyhLdosKrV5OSR9HD4l4ouCZVfIOpGOoHYb2q41srB0G6+/UPK/FUCjk/8AMi+67Weyz5Nuy89CWLrBKURmNzlKq4UniVzWv2CriubZmzEw8YRLnUksxuzMdWZm4kmums9Rwc4kLRTBa0AqDUGpNQarVig1iayNYmhCxNQak1BoQvLvCT9OX7FPzSUr00eEn6cv2KfmkpXrsbD/AEM4LjLf+Q/iiiiitaxIooooQiiiihC34/52T67/AImuzk9sxZ5Wz6pGhYjdc3soPZvPqrjx/wA7J9d/xNXnI1OjiT2RD85/pXm2+q6lY3OaYMBer4fSbVtrWvEiSu6fDhdnqFJAAmsL9buf5107fl6MR/8AkhP+pa55kLYHQ7ueG7qkcVnyjs0UTD9pofvZbV88c8uJJMkwvojWhsNbcBMKr5Z4ezA/5q6vBp9Mf7B/zxVjy1jsCequjweYB48XdxYPh3I6/lxbxXSeH2hjbFUpuMGTHncFzXiFne63U6jRIyRPliF6QK1ti1Eixk9NwzKNdQtsxvu0zDvrMVQbdmkXGYbmlDO0c6jNfKvzRLNbWwA3cTYaVRTZlujyPQStFR+Q2fMdSmMVIqjixmIhmjTEMkizFlVkUoVcKWAIzG4IBrQ225JncRTQQRoxQNJ0ndl0Y5cwyre46zanFEnXdt+X9EprAar9ny7qmUVIqgwfKTKswnKFoFzlojdXQ3sVF9GuCCt+rXWpi+HSKJM0MdxcQsrNpwDSZhr6BUGiR9xA+fPdGeB+0Eq6xGLWPLnNszBF36s2gFSuLUyGMHpqoYr1KbgH7j3UqfG0mIRTKoRo8fHHlHDLa4J46k66aWrpwsU/xnJeSO3NRFugdY80mVR09GGvS+6rDQgHKN4HbukFeSMkXE9+yYsJjElQPGcyksL6jVSVO/tBFb6T+Tfwp8PaFo4kWSYBnUyFzzjk6ZgFUXtxOhqxi5SsMMWdAZxKYObU2DSg2FidQpHS7B11D6BDiGmb4/8AdXy9SyuC0Fwi6fnzgmCpqgZMeoz54HO/mcjKPqiXMTftIrbjtqyl0hgVRKyc45k1WJL21APSYm4AuNxNV5qTcQU+cjEFXVTSvtPaOMwiqXMUyvJGmdUKFMzAG65iCCLgEEWJG+tuC2jiZ55grRxxQTZSSpZnUBWK/KAWwJ6Wu8aaatmDGVIj5z1pc8JyYM/OWpMdTSpFt2XEjnIp8PBGSebWQZ3YDTM/TXJfq32q22Dtg4hXD5ecibI+Q5kNwGDIfJIO47jcVD6LmiTqx8lLazXGBrw81a0VU7W2nIJEgw6qZXBYs98kaA2LEDViSbAacdarNrbRxuDjzuYplJVcyoUKEsBcrmIZdbbwRcb6GUS6LxJwQ6sGzcYGKu8ZtqKKRYnY53tZVVm0JygmwOUX0uaE21E05gDEyLvAVrA2zWL2y3tra9UaxTnakmWSMDmIyboT+rzv0b5x0r36XaNNKw2BJLC+MkmkjMcczmWyEEsIozmU5zYWtpru31bmWZON8A8zyVeedOF0kfrmm2opehkx0y86rQwhhdIXRnNuGeQMLH0DSufEcp5mWERIqyvM8EqPchHVWN7i1wNG7R1XvVYoE3Ajz8vn6TmsBiD3TTWjGYxIlzSHKt1W+p1YhVGnWSBVPPj8SrJh0Mck5UyPKVKxpHewOQNcsdwF+BNVvKQ4qOFVmMcqNNAM6KY2QiRCMy5iCpta4tY29UsoZTgCRf6fNqh9aGkgG758hOFRVJiNoTzTPFhciCKwklkBbpEZsiICLkAgkk8a5/jTFRYmCGYRssrP+tQFbhUZspQk5WuBrc3F91KKJOsTEx5YpjWA1GJieivMJjElUtGcwDMpOo6Skqw16iKMXilijaRzZUUsx32A1OgpW2AcU6SLCY4kWee8jqXLEyMbKtwABe1zxrubbMsaTxzqnOxwvKjKDzcigHXKTcEGwIvxp3UIdAM+Wvt8wSNryySIu5LublFAEL5+iIlmOh+bbRWtbj1b66BtGM830h+uF4/8wtm09WtK82OKvNKAuYbOR7EdG95Gtl6r8K37YSdsRhCjxqGzZAYycp5vpX6YzA8N1u2nzDZjDH0nYlFd0Tjf7xtTRUGqzZW0XaWaGbLnjYMpUWDRMOibXOoIYH0UbE2i2I5x9Ob5xlhtvKr0SxN9bsDbsFZzTIk7I64K8VAYHHorE1BqTUGq1YsTUGpNYsbb6ELzTwgYZpNoKqi5MKeoZpNSeApWnQKxVWDZdCRuvYEgdY13098s3EjNkkCAqFLAXOmbQbrjXrpBODEXQBzW/a4k7yT6TXteG241aooggBo5k/588vG8UsDaVE1zJc48mj/fnnFFFFdEuYRRRRQhFFFFCFvx/wA7J9d/xNMXIVMwxI4Wi/5lLuP+dk+u/wCJph5Cf+5J3BENv4zXleJ/hO4D2XseGfnt4n3W6FyYHiBsOdkVTvuNMxHoYsPVW6DZ6yrzDZssOUKcxv0bZTffe4v6qw2q4QQ5dAGY992rsw5sSx3vuXj6TXzoG9fRTEKs285dUDa3kRCd29gNfTemjY6WxY7IHH+qOlnHQ3eMSNoZU6IGnygbZv6UzbEI+FabuZe1yT+1H11ooTlDiqK5GSeCZhVdisMxxkDgEqsc4Y8AWMdh67HuqxFSK9hrskzx63Lx3NyhCrdr4ZnlwxUEhJizHqGRxc+siqtMGMKzrJhTOhdnjkjRXNmJbIwOoIJIvutamgVIq1tYgZOr53VbqQJygb/nZUEOyWxEM6vCmHEqlYwAM4Ft7kG2/WwrbDtydFySYWVpRpePKY2PlCQsAoO/Wxq8FSKjOziLuaM1F4KUsHsyfKTKnTbHpK2XUZOjcg8VG6/ZV3BhWGPlkKnI0EShuBYNISPvHfVmKmpfWLpu+XdkNohsX/L+6rOTGGaPDKrgq2eU2PUZHYfcQarRsaVllKjLImMaeLNoHFgLX4AgsL0zVNQKzg4u2oNEFobsVGeUExGVMHNzu6z5RGD1mXNYr6LnsqcdBNFMuJROdJiEc8aEX0JZWjzWvYlhbTQ1eVNGcAwaOqnNk4u9EqbbxeIxaKkWGkRBLEztKArEK6myJe+m8k20XjerXYuDZTiQ6kCSdyt+KlVFx99W1TQa0tyQIH/nZQKUOyiZPzulDB4YYVBDNgmmKdFJYkVxIv7JbUFWtob6XG+r3YOHZULPFHCXYkIgF1X9kOw0Zt+7TWrKih9YvGGKGUsjWqba2HljnTEwpztkMckYIDFL5gyX0uDfS+oNVm3sbiMXCY4cNKi3Qu0oCkgMDlRL3J7dBYGm2ipZWyYMAkIfSypEkAqohwjjHvIVOQ4eNQ3DMHckdxFaMLsgyJjo5AVWeZ8p61aKNMw9YPdV9RS50jDy6Kc0PXql7D7aniQRy4WV5FAXNEFMb20zByRlB32a1u2ufD7GlWXDyOt3bEyzTZdVTNE6KL8bdFb8TTRRTZ6JyQBOKjNTGUZhUm04JYsQMTEhlBjEUsakBrAlldL2BIJYEX41XbbxeIxaKkWGkRBLEztKArEK6myJe+m8k20XjemyoobWyYMAkKHUsqRJAKX253BzyusTTQzEOebsXSSwU3QkZlIAOmo1rnkknxGLw0nMNHDG7k57ZySjDMVB6K621113UxYrECNGY7lBJ9AF6Wv0/i/dydy/3VRUt1Kj/ZAJEa9kJXUwLi66ZjnKjZGJnwgkWXDyPG00rIYwGYBnJsyXvY7wRffratk+DmxAnmeMxn4PJFDESC5zAks1jYEkKAL8Kw/T+L93J3L/AHVH6fRfu5O5f7qrPi1nnKBE80uQzJyS65acTsqUrKAh6WzliHbIM909Ooq1xeEcy4MhSRGWznybx2F/XpVf+nsXkSdy/wB1H6exeRJ3L/dUHxWgf+hr6iFIbTGv5MqeV8Dh4XgIWWTNh/Sji9/90jN31f4LCLDGkaaKihR6BpSpLyrgaZJWSUtGrKo6OUZrXa1/lWFq6f07j8iTuX+6of4nZyxrcsXKWZIe504pnNYml2HltGzBcjjMQLkDjp5VMIa9TSrU6olhlaA4HBBpU2ttZnlMSq3RO61lA6yaYNp4vmoiw4fd20k4/ETTG6HIL3LyaafV3mqrQ7/lbrKzFxXBtHDR2POuW7Aco79/r0pMwWXp5GLDOwuTfduF+oC1XfK5MOmEkDOzSEaNcg37ADYClLkpiFMRQfKUkntB3H+Xqrf4HAtN+wrzvHpNku2hXdFFFduuDRRRRQhFFFFCFvx/zsn13/E0x8go8wxS3tdI/wDmClzH/OyfXf8AE1f+D7E5cS6H/wBSI29KkG3cW7q83xBuVY3DyC9Xw92TbWnzPuuiSMA2YXZdxP8AKrXCxm49F2/kP++qtG1oLSXG+9WODXok/wDelfOWN/lC+iPd/GVXbZwwIViBdDdT1f8Ae7vrbyQxefFf/Q9/TniqNrt0TXDyGkvtBwOGHe/pLxfyH31toUi+pdqvPJZK9UNp367hzXoorIVgKyFb1hWQrIViKkUIWQrKsKyFCFlU1jU0IWVTWNTQhTU1FFCFlRUUUIWVFReihCmioooQpoqKKEKaiii9CEUVFFCFxba+Yk+o34GkDARqhbOLqwUEDiM6MR3Ka9JljDAgi4OhBqv/AEfh8gV51sshruDgRcq3syilN+YLXCqNBqUuvyiSMlhrawvbhv41g8kQJyxpbhdAd7knf/ksKbv0fh8gVH6Pw+QPvrOfD6h1t/RSZspNwaxozXQMC4tmXNZOlcC+4/JrbHzNrlVBIGcZN/RsQlvkHNrcW302/EEPkCo+IIfIFKPDngAS1GbKVUaCzXRdwA6I1GQDfbRs1ze43jXS1c+xljjlzTLnTKwK2vcndp/OnH4hh8gVHxDD5A++jR1SQZbd5IzZSWYUMwMa5FzrZSc1tRxr0CPcK412JEDcINNa7a22Oymzh0xfsTsbkpe5V4uWNbot00ueo9qjf+FJuOcyDPPMI1JAshBa3a3yR6r16i6gixFwd4NcceyIVbOsUYbgwUXHoNtKuqUS4zK3U7QGNiF4xyjxuEXDyKsYdyLAuczXPEE7vVak3kzigs4W3yww7ul/w16F4VsDzu0hoR/4aIFzutnmsAOLf9KXdnbHjg+SLsd7Hf6OweivU8O8PqmoKguaDM7eAXl+J+JURSNI3uIIjZO0ruooorsFxKKKKKEIooooQnaXAxliTGm8/sjr9Fbdn4NFmQqiqQ2hCgEcN/ooorlXPdkETqXaNY3KmArXFKCdReiIWFFFeJAleqSYXNi4wd4B9IrHYOHVJmZVCkoQSoANrrpcegd1FFaKN2VGxUVb4lMHOnrPfU863We+iipSqeebrPfU883We+iihCkTN5R7zRzzeUe81NFCEc+3lHvNSJ28o95oooQjn28o95qefbyj3miihCOfbyj3mjn28o95oooQp59vKPeaOfbyj3miihCOfbyj3mjn28o95oooUo+EN5R7zU8+3lHvNFFChHPt5R7zUfCG8o95oooQjn28o95o59vKPeaKKFKOfbyj3mjn28o95oooUKOfbyj3mjn28o95oooQgzt5R7zUc+3lHvNFFCEGdvKPeajn28o95qaKELHnm8o95oMzeUe80UUIUGZus99RzzdZ76KKEKOdbrPfUc6es99FFCEvbdwyvNd1VjkAuwBNrnS5qv8Ai+P92n8I/pUUV6NJ7gwXrI9jS4kgKfi+P92n8I/pR8Xx/u0/hH9KiirMt20pM2zYP0p+L4/3afwj+lHxfH+7T+Ef0qKKMt20ozbNg/Sn4vj/AHafwj+lRRRRlu2lGbZsH6X/2Q=="/>
          <p:cNvSpPr>
            <a:spLocks noChangeAspect="1" noChangeArrowheads="1"/>
          </p:cNvSpPr>
          <p:nvPr/>
        </p:nvSpPr>
        <p:spPr bwMode="auto">
          <a:xfrm>
            <a:off x="1373981" y="595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endParaRPr>
          </a:p>
        </p:txBody>
      </p:sp>
      <p:sp>
        <p:nvSpPr>
          <p:cNvPr id="7" name="AutoShape 12" descr="data:image/jpeg;base64,/9j/4AAQSkZJRgABAQAAAQABAAD/2wCEAAkGBhQQEBUUERQWFBUUFRUWFRUVGRsXGBgXGhsXFRcWGBQdGyYeGBkkHBgYIC8gIycpLi0sGB4xNTAqNSYrLCkBCQoKDgwOGg8PGiwkHyUqLyosMDQqLCksMjIvNCwuMDAvLCw1LCwtNDYyKiosLCwvLCkvNSktLywtLCwsLCwsKf/AABEIAIIBgwMBIgACEQEDEQH/xAAbAAACAgMBAAAAAAAAAAAAAAAABgEFAgMEB//EAE4QAAIBAgMDBggKCAMGBwAAAAECAwARBBIhBTFBBhMiUWGRBxdSVHGBk+MUFTIzNHJzobGyFiNCU5LB0dI1YqJ0gsLD4fAkJUNEY4Px/8QAGwEAAgMBAQEAAAAAAAAAAAAAAAIBAwQGBQf/xAAzEQABAwEDCgUEAwEBAAAAAAABAAIRAwQhMRITFUFRUnGBodEFYbHB8BQyNJEiM+FC8f/aAAwDAQACEQMRAD8A07e2lJPiJGkYt02ABOgAJAAHAWqurfj/AJ2T67/ia0V3NIBrABsXB1SS8k7UUUUU6rRRRXTszZr4mVYohdm69wA3kngKhzg0ScEzWlxDRiuainYeC5uOJHsyfvz1l4rW85HsveVh0jZt7oey36MtO71CR6KefFY3nI9l7yjxVt5yPZe8o0jZt7oeyNGWnd6hI1FPXiqbzoey95U+KlvOh7L3lGkbNvdD2Roy07vUJEop78VDedD2XvKnxTt50PZe8o0jZt7oeyNGWnd6hIdFPninbzoey95U+KZvOh7L3lGkbNvdD2Roy07vUJCop98UredD2XvKPFK3nQ9l7yjSNm3uh7I0Zad3qEhUU++KVvOh7L3lT4pG86HsveUaRs290PZGjLTu9QkGin7xSN50PZe8o8UjedD2XvKNI2be6HsjRlp3eoSDRT94o286HsveUeKNvOh7L3lGkbNvdD2Roy07vUJBop+8UbedD2XvKPFG3nQ9l7yjSNm3uh7I0Zad3qEg0U/eKRvOh7L3lHikbzoey95RpGzb3Q9kaMtO71CQaKfvFI3nQ9l7yjxSt50PZe8o0jZt7oeyNGWnd6hINFPvilbzoey95R4pW86HsveUaRs290PZGjLTu9QkKin3xTN50PZe8qPFM3nQ9l7yjSNm3uh7I0Zad3qEh0U+eKdvOh7L3lR4qG86HsveUaRs290PZGjLTu9QkSinvxUt50PZe8qPFU3nQ9l7yjSNm3uh7I0Zad3qEi0U8+KpvOR7L3lHisbzkey95RpGzb3Q9kaMtO71CRqKePFa3nI9l7ysW8FzcMSCe2Mj789GkbNvdD2UaMtO71CSaK6NobPfDytFKLMvVuI3gg8Qa563NcHCRgsLmlpg4ooooqUqKKKKEK8wXLTEwxqiyGy7rm53330VR0VnNkokyWBahbK4EB5W/H/OyfXf8TWit+P+dk+u/wCJrRVzPtHBUVPvPFFFFFMkRTT4Nvpj/YP+eOlamrwbfTH+wf8APFWS2/jv4LbYPyGcV6YKkVArIVxy7NSKkUCpFCFIqRRXJtDaiwGIMGPOyLEuW2jNexNyNNKkAuMBQSGiSuypoqahSiporh23thcJFzjgkZlXSw+UbX14UzWlxgYqHODRJwXfU0uScq5Gu2Hwkk0QJvLmC3A4op1cVsHLGN44zCjyySA5YlADDLo2cnRADpc+q9W/T1Nnp12c4VP1FPb0PTbylX9TaqLZvKZmmEGIgbDysCUDMHVwN+VxoT2V1ba5QR4UKGDPI5skSC7sewdXbSmi8OyYv/aYVmFuVN36VnUSOFBJ3AEn0DWlw8q5oxmxGClii4urLJlHlMg1AFdeE28mLjxHNjSLMua4Ia6khltwpjQeLyLuIPooFdjjAN/Aj1VngsYk0ayRnMji6mxFx6DrWvam1I8NGZJmyqCBexOp0Gg1qp5NY5INmQySsFRYwST6Tp2nsrGfb8c2Cknlw7GEahZMt5BfRgvAdV6bM/zIg5IdHzzS57+GIyon55K+w2IWRFdDdXUMp6wdQa22qo2jygiwnMBxlSUGxFgqBVDaj0aACuF+Vk1ucTBTNDvzllDkdYh3kUooPdeBdqkgJjWY24m/yBPomW1RXPs/aKTxLLGbowuD+IPURVI/K9pGIweGfEhTYyZhHHfjldvlUraT3EgDDHV6qXVWNAJOOGv0THRS03LhEsssUkcudEMTWvZ9A6tezLfTSmWofScz7gpZUa/7SoqK4tsbZjwseeUnU2VVF2duCqvE1U/pRiB03wEoi35gys9vst/31LaL3CR6geuKh1ZjTB9CfTBMVFVWyeUsWKldIrkIiPn4HNwtvBHEGrWkexzDDhBTte14lpkKKipqKVMsTUVlUGhCxNYmsjUGhCxNYmsjUGhC8v8ACP8ATR9in5npYpn8JH01fsU/NJSxXY2L+hnBcZb/AMh/FFFFFa1iRRRRQhFFFFCFvx/zsn13/E1orfj/AJ2T67/ia0UrPtHBPU+88UUUUUyRFNXg1+mP9g/54qVaavBr9Mf7B/zxVktv47+C22D8hnFemiqufFvFjEVmvFOhVR5Mq9Lf/mW/rWrUVXcoNmHEQFUOWRSHibyXU3Bvw4j11ydKMqHYG7/V19ScmW4i/wDxcOC5QM2NZT8w+aOJuuWPV9e0Fh/uVqm5QSKmInBunOLBAp+TmvlaQ2FyMx/0dtdOO5OXwawxG0kWVo3On6wa5ie03v6TXTLyfHwRYEbKYwhR7XtIhDBiON2GvpNacqjIPnHIa+d3VZsmtePKeZ1cr+ipW2hlXMmOdpQL5XjPNMfJyiO6g9YNxTHhiuKhhkYFfkSZTwYagH0H8K4JHxrrkEUUbEWM2fMB1sqZbk9QNqvYUsoBNyAAT19umlV1XCBhPEH0AVlJt5xjgfclUOJE02NkiWZooliiY5AubMS40JBsDbX0DtrhfbYmkkD4l4Ejdo1WNCWcr0WdnyNoTewHVrV/h8Cy4qWU2yvHEq9d1Lk3H+8K4hg58M78xGk0UjmQKWyOjNqwBIsyk68LXNO17cLsBGA43kY8UjmuF9+JnE8Lhq4KOTu1y8rwmQzBVDpKVKEgmxRhlALDTUbweytfhAjzYOx3GWId7Wq02TDPd3xBUFrZYk1VAL/t2BZjfXhoK08qdlviIAkdswkjbU2FlNzSsc0V2uwvHzUmc0mg5uNxVrBEFUKosFAAHYNKV+RGFUS41gNfhLrfsBJt3k01iqbk5sl4GxJkt+tneRbG/RO6/UarY+KbxOMeqZ7JqMMYT6Ll5WaTYE8fhNr9hU3FY7IQSbUxbPq8SxJHfghGYkek13bf2U874ZktaKYO9zbo2I06zWnbew5TMuJwjKs6rkZX+RInktbcRwNXMe3IDZiWkcL5+cVW9jsouiYIPSPnBXxW++k/kvh1jG0Ej+SsrgAbh0Dp6t3qrrbFbRmGQQRYe+hlaQSacSqAb+q9Tyb5NPhY8ShOYSMSjE3LDLa7dRJoa0U2OBcJMXAzr8rkOdnKjSGmBN5EavO9K3JNVxDwx40kKkYOGiItHJv6RN+k3Z/+U4cuR/5fP9X+YrDD8lVkwEWHxA6caizKdUYbmVq58RsrGS4KbDTZHa2WOUNbOL/trbQ246/zN1SoypVDwYh2GrHEe+v2qp03U6ZYRMjHXhgfbV76uUuFEk2zlYXBdiR6EVv5U3Wqk2lseSSbButrQFi9zrqgUW69avKyVXS1gBwB9StdNsOcdpHoF59BiGTZONyaZZ5kFuCllv8AcTTrsnCpHBGkdsoRbW9G/tvvqp2Psn4NhsQuKyBJJZXOvR5t7DpHhXPgcHjMOgXCtDicPYGIyMVZVOoGYAhltuNX1SKkgH/qfI3DX5e6zUgacFw1R5i86vmC1+EDDrbCubZxiY1B42NyR6NAfVTYaQeUez52fDPiXUyNiI0jhivkRb5mYk6sbAa8KfzVdcRTYJnFWUTNR5iMErTqJNsKsmoiwxeIHdmLZWYdtvwpnqn5QbCaYpLA/Nzw35tj8kg70ceSfuri+H7SYZPg0KNu50y3T0hAM1Dm51rSCLhF5j/3kpa7NOcHA3mbhK1bDwyR7UxgjsAUiYgcGNyf6+umilzk3ybkw2JmkkfnBKqXc72fUt0eA10pkpLSQX3GbhfyCazghl4i83cysaisqis60LE1BqTUGhCxNQayNYmhCxNYmszWJoQvLvCR9OX7FPzSUsUz+En6cv2KfmkpYrsbD/QzguMt/wCQ/iiiiitaxIooooQiiiihC34/52T67/ia0Vvx/wA7J9d/xNaKVn2jgnqfeeKKKKKZIimrwa/TH+wf88VKtNfg0+mP9g/54qyW38d/BbbB+QzivTRWQrEVxbZ2wuGjzEFmZgkaDe7ncorkGtLjAxXYucGiSrEVIpcTDbQkGYzRQnhGEz27GYnf6K7NjY7EGRosTGAVGYSp8243cdzdlWOpQCQ4GPP5PKVW2rJALSJ+cucK4FZUsna+Ixcjrg8kcUbFWncZszDeEXjbrrHEbTxWBIbElJ4CQGkRcrpfS5TcR6Kb6d2EidmvtymUv1DcYMbdXfnEJpqRS9yo5QtheYZAHWR7MALlha4C67ybVqmTaOQyh4QQM3wcKTpvy85e5a3qvUNoEgOJAnCVJrgEtAJjGEzipFKuB2/Pj1BwmWFQBzksgzdMi5RE0vbTU9ddGydqTx4o4XFlXYpzkcqDKGW9iCvBh2VLrO5szEjEa0C0NdEYHA6kx0UpfpDiZMXPhoVS6MuV2Byxpa7FrHpMSQANNxoxe2cTs90bFuk0EhK50TIyNYsBlG8GxqfpX4SJIkDWdaX6lkTfAME6hqTdVft7abYaBpEiMrLboLe5uQCdATYeiqortGZecR4obi6QMuY24B5L6H0CsX5VO2zZMQqhZY7qynUB1bKRv3UNomQbjeAb/n7CHVhBF4uJBj5+irPHbd5nB/CXjYWRGMZ0YFrDKb8Rf7qsoZMyhusA9+tKXLkzvgGdWQRGNDIpU5iSynom9gN1b8Vj8VhdnySu0TMqxmPKpAAJUHMCdTY0+YDmAtiS4jX5d0ueLXuDpgNB9eyaaLUsYbEY7FoJYnjw8bAFAyZ2ceU2tlB3gDhWjBcqcTMThljUYpGZZWa/NIot+sHE5r6Ck+mdfBF2N+HH/JT/AFDbpBvw8+H+wm61FKz7QxeDliGJdJoZnEedVyMjn5Om4g137f260TpBh0EmIlBKg/JRRvkf/L+NqXMOkAQZ16lOfbBJujVrVvLEHUqwBDAgg7iDvFLiclJoOjg8U8Ud7iN1Eir2KTqBUyYXaSDOJoZTvMRTKPQr3vf0104flHz2ClmQZZIlkDI2uSRASVI4irGtewfwIIJ4jmCOsJHFjz/MEGOB5EHpKjZnJjJKJ55WxEwFlZ7BUvvyINAe2rylLZW1Mbj4keIxwJlAaRlzF3/ayJewQHTWu7Y+1ZlxDYXFZWfJzkcqCwdb2IK8GBoq03knKIkatntyCKVRgAyQYOvb78yu7FbYEeKigykmVXYNfQZRfUVYUjbWhxfxlh/1kOcrNzRyNYLxDi+ptxFOmGDBF5wgvlGYqLAtxIHAUlamGNaQcR7lNSqF7nAjA+wWw1Bqv2ftTnZp49LROqqQdWBRXJ++u55VBsSATuBIBPqqktIMFXBwIkKTUVNQaVMoqDU1BoQsTUGpNQaELE1iayNQaELy7wk/Tl+xT80lK9NHhJ+nL9in5pKV67Gw/wBDOC4y3/kP4oooorWsSKKKKEIooooQt+P+dk+u/wCJrRW/H/OyfXf8TWilZ9o4J6n3nioO42F7b+z09VWu3dh/BcgzFmIF+ok6dEb99WmzocmzSw3yNIxPWFugH+n7zVntRA0sJI/aTX0/9a5O3+M1GV8imIDTf5rr/D/BKT7Pl1DJe27y80iEWNiCCOB0PdTX4NPpr/YP+eKqXlFAVmv1kirrwafTX+wf88VesLV9VYTViLjK8g2T6S3ilMwbjxC9OFLnKV8mLwUj/NiSRWPAOy2Qn131pjFacdgEnjMcq5lbeP5g8D214FJ4Y+TheP2IXQVWF7YGNx/RldIrXK4IZFIz5TpfUXuAbemqBOTWIjGWHGyLGNyuiyMB1BzrXfsbk6mHZnzNLK+jSyG7EdQ6h2DspnMY0SHTsuPWY91DXvcYLY23jpE+y5OQTr8CRBo0bOsi8Q+Yk377128rJ1TBTl7WMbKL8WIso9N7Vz4/kxmlM2HlbDyt8sqAyv2sh0JrHD8lWaRXxc7YkobopASMHg2QbzVxNN1TOl2uYvntznkqA2o2nmg3VE3R35RzVZi8OVj2Ukg6SvGCDwIQaer+VOrbqr9pbIE7wuWI5l84A4m1rGrA1TVqB4bz6klXUqeQTy6ABLXg5X/y9O1pPzEVt2n/AIphfspv+GrHYOxhhIFhViwUsbnQ6knh6ayxOyQ+JinzEGJXULwOa2pPqqx1VprPfqOV1mEjKbhRYw4jJ6Qqjk2v/j9oHjnhH+k0eEBbw4cHjjIfwerbZ+xhDNPKGJM7KxBtZcoI0qdt7FGKWNWYrzcqSi3ErfQ9mtSKrc8H6oHQAJTRdmSzXJ9ZViK8+b/DNof7RN+cV6CKozyUX4PPBna08jyFrC6liGIFJQqNZjtB/SsrUy/DYR+1y8rv8Jf7KL8UqeWP+EyfZxfmSrXamxRiMKcOWKhlVcwtfokHd6qNrbFGIwrYcsVDKq5ha/RIO71U9Oq1uROp08ruySpSc7LjW2Od/ddeBW0SAcEX8BS/ydQfGGPPHNEP9H/WmSKPKoHUAO7SuHAbGEM80oYkzlSQdwyjLpVLHgNeNo9wVa9hJYdh9iPdVnLr5mH/AGqD8xqu2hs8ybWI56SAvh15tksMwBOZLkH02pl21sgYlFVmK5JEkuOJU3A9FY7a2DHi0UOWVkN45EOV0PWD/KrqVZrGgcR+47KqrRLiSPLpPdV/6LS+fYnvX+2uDCbPijwuOaKdpy6yCQtbSRVYHcBqbjuFdT8lsS4yS4+Qx7rKio5HUZBqatY9hRphmw8YyIUZNNT0hYtrvNMaoaIypvGAgegKUUy4zkxccTPuQtXJJQMDh7fuk+8XNcOP/wAWw32E38qu9mYEQQxxAkiNQoJ3mwtetE+yA+KjxGYgxo6BeBzcSapFQZxztuV1lWlhzbW7I6Qqja3+K4P7Of8ACmUi9V+K2MJMTFOWIMSuoXgcwsbmrClqODg0DUI6lPTaWl06zPQJPwOBiw8mOljhTNAbxAKAR+pViq2GgJJ3dddmzOS+HkhV5lWeSVVd5X6RYsAeif2R1AbhVvhNmCOSZ7355gxB3CyhLdosKrV5OSR9HD4l4ouCZVfIOpGOoHYb2q41srB0G6+/UPK/FUCjk/8AMi+67Weyz5Nuy89CWLrBKURmNzlKq4UniVzWv2CriubZmzEw8YRLnUksxuzMdWZm4kmums9Rwc4kLRTBa0AqDUGpNQarVig1iayNYmhCxNQak1BoQvLvCT9OX7FPzSUr00eEn6cv2KfmkpXrsbD/AEM4LjLf+Q/iiiiitaxIooooQiiiihC34/52T67/AImuzk9sxZ5Wz6pGhYjdc3soPZvPqrjx/wA7J9d/xNXnI1OjiT2RD85/pXm2+q6lY3OaYMBer4fSbVtrWvEiSu6fDhdnqFJAAmsL9buf5107fl6MR/8AkhP+pa55kLYHQ7ueG7qkcVnyjs0UTD9pofvZbV88c8uJJMkwvojWhsNbcBMKr5Z4ezA/5q6vBp9Mf7B/zxVjy1jsCequjweYB48XdxYPh3I6/lxbxXSeH2hjbFUpuMGTHncFzXiFne63U6jRIyRPliF6QK1ti1Eixk9NwzKNdQtsxvu0zDvrMVQbdmkXGYbmlDO0c6jNfKvzRLNbWwA3cTYaVRTZlujyPQStFR+Q2fMdSmMVIqjixmIhmjTEMkizFlVkUoVcKWAIzG4IBrQ225JncRTQQRoxQNJ0ndl0Y5cwyre46zanFEnXdt+X9EprAar9ny7qmUVIqgwfKTKswnKFoFzlojdXQ3sVF9GuCCt+rXWpi+HSKJM0MdxcQsrNpwDSZhr6BUGiR9xA+fPdGeB+0Eq6xGLWPLnNszBF36s2gFSuLUyGMHpqoYr1KbgH7j3UqfG0mIRTKoRo8fHHlHDLa4J46k66aWrpwsU/xnJeSO3NRFugdY80mVR09GGvS+6rDQgHKN4HbukFeSMkXE9+yYsJjElQPGcyksL6jVSVO/tBFb6T+Tfwp8PaFo4kWSYBnUyFzzjk6ZgFUXtxOhqxi5SsMMWdAZxKYObU2DSg2FidQpHS7B11D6BDiGmb4/8AdXy9SyuC0Fwi6fnzgmCpqgZMeoz54HO/mcjKPqiXMTftIrbjtqyl0hgVRKyc45k1WJL21APSYm4AuNxNV5qTcQU+cjEFXVTSvtPaOMwiqXMUyvJGmdUKFMzAG65iCCLgEEWJG+tuC2jiZ55grRxxQTZSSpZnUBWK/KAWwJ6Wu8aaatmDGVIj5z1pc8JyYM/OWpMdTSpFt2XEjnIp8PBGSebWQZ3YDTM/TXJfq32q22Dtg4hXD5ecibI+Q5kNwGDIfJIO47jcVD6LmiTqx8lLazXGBrw81a0VU7W2nIJEgw6qZXBYs98kaA2LEDViSbAacdarNrbRxuDjzuYplJVcyoUKEsBcrmIZdbbwRcb6GUS6LxJwQ6sGzcYGKu8ZtqKKRYnY53tZVVm0JygmwOUX0uaE21E05gDEyLvAVrA2zWL2y3tra9UaxTnakmWSMDmIyboT+rzv0b5x0r36XaNNKw2BJLC+MkmkjMcczmWyEEsIozmU5zYWtpru31bmWZON8A8zyVeedOF0kfrmm2opehkx0y86rQwhhdIXRnNuGeQMLH0DSufEcp5mWERIqyvM8EqPchHVWN7i1wNG7R1XvVYoE3Ajz8vn6TmsBiD3TTWjGYxIlzSHKt1W+p1YhVGnWSBVPPj8SrJh0Mck5UyPKVKxpHewOQNcsdwF+BNVvKQ4qOFVmMcqNNAM6KY2QiRCMy5iCpta4tY29UsoZTgCRf6fNqh9aGkgG758hOFRVJiNoTzTPFhciCKwklkBbpEZsiICLkAgkk8a5/jTFRYmCGYRssrP+tQFbhUZspQk5WuBrc3F91KKJOsTEx5YpjWA1GJieivMJjElUtGcwDMpOo6Skqw16iKMXilijaRzZUUsx32A1OgpW2AcU6SLCY4kWee8jqXLEyMbKtwABe1zxrubbMsaTxzqnOxwvKjKDzcigHXKTcEGwIvxp3UIdAM+Wvt8wSNryySIu5LublFAEL5+iIlmOh+bbRWtbj1b66BtGM830h+uF4/8wtm09WtK82OKvNKAuYbOR7EdG95Gtl6r8K37YSdsRhCjxqGzZAYycp5vpX6YzA8N1u2nzDZjDH0nYlFd0Tjf7xtTRUGqzZW0XaWaGbLnjYMpUWDRMOibXOoIYH0UbE2i2I5x9Ob5xlhtvKr0SxN9bsDbsFZzTIk7I64K8VAYHHorE1BqTUGq1YsTUGpNYsbb6ELzTwgYZpNoKqi5MKeoZpNSeApWnQKxVWDZdCRuvYEgdY13098s3EjNkkCAqFLAXOmbQbrjXrpBODEXQBzW/a4k7yT6TXteG241aooggBo5k/588vG8UsDaVE1zJc48mj/fnnFFFFdEuYRRRRQhFFFFCFvx/wA7J9d/xNMXIVMwxI4Wi/5lLuP+dk+u/wCJph5Cf+5J3BENv4zXleJ/hO4D2XseGfnt4n3W6FyYHiBsOdkVTvuNMxHoYsPVW6DZ6yrzDZssOUKcxv0bZTffe4v6qw2q4QQ5dAGY992rsw5sSx3vuXj6TXzoG9fRTEKs285dUDa3kRCd29gNfTemjY6WxY7IHH+qOlnHQ3eMSNoZU6IGnygbZv6UzbEI+FabuZe1yT+1H11ooTlDiqK5GSeCZhVdisMxxkDgEqsc4Y8AWMdh67HuqxFSK9hrskzx63Lx3NyhCrdr4ZnlwxUEhJizHqGRxc+siqtMGMKzrJhTOhdnjkjRXNmJbIwOoIJIvutamgVIq1tYgZOr53VbqQJygb/nZUEOyWxEM6vCmHEqlYwAM4Ft7kG2/WwrbDtydFySYWVpRpePKY2PlCQsAoO/Wxq8FSKjOziLuaM1F4KUsHsyfKTKnTbHpK2XUZOjcg8VG6/ZV3BhWGPlkKnI0EShuBYNISPvHfVmKmpfWLpu+XdkNohsX/L+6rOTGGaPDKrgq2eU2PUZHYfcQarRsaVllKjLImMaeLNoHFgLX4AgsL0zVNQKzg4u2oNEFobsVGeUExGVMHNzu6z5RGD1mXNYr6LnsqcdBNFMuJROdJiEc8aEX0JZWjzWvYlhbTQ1eVNGcAwaOqnNk4u9EqbbxeIxaKkWGkRBLEztKArEK6myJe+m8k20XjerXYuDZTiQ6kCSdyt+KlVFx99W1TQa0tyQIH/nZQKUOyiZPzulDB4YYVBDNgmmKdFJYkVxIv7JbUFWtob6XG+r3YOHZULPFHCXYkIgF1X9kOw0Zt+7TWrKih9YvGGKGUsjWqba2HljnTEwpztkMckYIDFL5gyX0uDfS+oNVm3sbiMXCY4cNKi3Qu0oCkgMDlRL3J7dBYGm2ipZWyYMAkIfSypEkAqohwjjHvIVOQ4eNQ3DMHckdxFaMLsgyJjo5AVWeZ8p61aKNMw9YPdV9RS50jDy6Kc0PXql7D7aniQRy4WV5FAXNEFMb20zByRlB32a1u2ufD7GlWXDyOt3bEyzTZdVTNE6KL8bdFb8TTRRTZ6JyQBOKjNTGUZhUm04JYsQMTEhlBjEUsakBrAlldL2BIJYEX41XbbxeIxaKkWGkRBLEztKArEK6myJe+m8k20XjemyoobWyYMAkKHUsqRJAKX253BzyusTTQzEOebsXSSwU3QkZlIAOmo1rnkknxGLw0nMNHDG7k57ZySjDMVB6K621113UxYrECNGY7lBJ9AF6Wv0/i/dydy/3VRUt1Kj/ZAJEa9kJXUwLi66ZjnKjZGJnwgkWXDyPG00rIYwGYBnJsyXvY7wRffratk+DmxAnmeMxn4PJFDESC5zAks1jYEkKAL8Kw/T+L93J3L/AHVH6fRfu5O5f7qrPi1nnKBE80uQzJyS65acTsqUrKAh6WzliHbIM909Ooq1xeEcy4MhSRGWznybx2F/XpVf+nsXkSdy/wB1H6exeRJ3L/dUHxWgf+hr6iFIbTGv5MqeV8Dh4XgIWWTNh/Sji9/90jN31f4LCLDGkaaKihR6BpSpLyrgaZJWSUtGrKo6OUZrXa1/lWFq6f07j8iTuX+6of4nZyxrcsXKWZIe504pnNYml2HltGzBcjjMQLkDjp5VMIa9TSrU6olhlaA4HBBpU2ttZnlMSq3RO61lA6yaYNp4vmoiw4fd20k4/ETTG6HIL3LyaafV3mqrQ7/lbrKzFxXBtHDR2POuW7Aco79/r0pMwWXp5GLDOwuTfduF+oC1XfK5MOmEkDOzSEaNcg37ADYClLkpiFMRQfKUkntB3H+Xqrf4HAtN+wrzvHpNku2hXdFFFduuDRRRRQhFFFFCFvx/zsn13/E0x8go8wxS3tdI/wDmClzH/OyfXf8AE1f+D7E5cS6H/wBSI29KkG3cW7q83xBuVY3DyC9Xw92TbWnzPuuiSMA2YXZdxP8AKrXCxm49F2/kP++qtG1oLSXG+9WODXok/wDelfOWN/lC+iPd/GVXbZwwIViBdDdT1f8Ae7vrbyQxefFf/Q9/TniqNrt0TXDyGkvtBwOGHe/pLxfyH31toUi+pdqvPJZK9UNp367hzXoorIVgKyFb1hWQrIViKkUIWQrKsKyFCFlU1jU0IWVTWNTQhTU1FFCFlRUUUIWVFReihCmioooQpoqKKEKaiii9CEUVFFCFxba+Yk+o34GkDARqhbOLqwUEDiM6MR3Ka9JljDAgi4OhBqv/AEfh8gV51sshruDgRcq3syilN+YLXCqNBqUuvyiSMlhrawvbhv41g8kQJyxpbhdAd7knf/ksKbv0fh8gVH6Pw+QPvrOfD6h1t/RSZspNwaxozXQMC4tmXNZOlcC+4/JrbHzNrlVBIGcZN/RsQlvkHNrcW302/EEPkCo+IIfIFKPDngAS1GbKVUaCzXRdwA6I1GQDfbRs1ze43jXS1c+xljjlzTLnTKwK2vcndp/OnH4hh8gVHxDD5A++jR1SQZbd5IzZSWYUMwMa5FzrZSc1tRxr0CPcK412JEDcINNa7a22Oymzh0xfsTsbkpe5V4uWNbot00ueo9qjf+FJuOcyDPPMI1JAshBa3a3yR6r16i6gixFwd4NcceyIVbOsUYbgwUXHoNtKuqUS4zK3U7QGNiF4xyjxuEXDyKsYdyLAuczXPEE7vVak3kzigs4W3yww7ul/w16F4VsDzu0hoR/4aIFzutnmsAOLf9KXdnbHjg+SLsd7Hf6OweivU8O8PqmoKguaDM7eAXl+J+JURSNI3uIIjZO0ruooorsFxKKKKKEIooooQnaXAxliTGm8/sjr9Fbdn4NFmQqiqQ2hCgEcN/ooorlXPdkETqXaNY3KmArXFKCdReiIWFFFeJAleqSYXNi4wd4B9IrHYOHVJmZVCkoQSoANrrpcegd1FFaKN2VGxUVb4lMHOnrPfU863We+iipSqeebrPfU883We+iihCkTN5R7zRzzeUe81NFCEc+3lHvNSJ28o95oooQjn28o95qefbyj3miihCOfbyj3mjn28o95oooQp59vKPeaOfbyj3miihCOfbyj3mjn28o95oooUo+EN5R7zU8+3lHvNFFChHPt5R7zUfCG8o95oooQjn28o95o59vKPeaKKFKOfbyj3mjn28o95oooUKOfbyj3mjn28o95oooQgzt5R7zUc+3lHvNFFCEGdvKPeajn28o95qaKELHnm8o95oMzeUe80UUIUGZus99RzzdZ76KKEKOdbrPfUc6es99FFCEvbdwyvNd1VjkAuwBNrnS5qv8Ai+P92n8I/pUUV6NJ7gwXrI9jS4kgKfi+P92n8I/pR8Xx/u0/hH9KiirMt20pM2zYP0p+L4/3afwj+lHxfH+7T+Ef0qKKMt20ozbNg/Sn4vj/AHafwj+lRRRRlu2lGbZsH6X/2Q=="/>
          <p:cNvSpPr>
            <a:spLocks noChangeAspect="1" noChangeArrowheads="1"/>
          </p:cNvSpPr>
          <p:nvPr/>
        </p:nvSpPr>
        <p:spPr bwMode="auto">
          <a:xfrm>
            <a:off x="1488281" y="12025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endParaRPr>
          </a:p>
        </p:txBody>
      </p:sp>
      <p:pic>
        <p:nvPicPr>
          <p:cNvPr id="1038" name="Picture 14" descr="https://www.blueshieldca.com/sites/make-care-affordable/images/mca_carousel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860" y="1913720"/>
            <a:ext cx="2984316" cy="240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l"/>
            <a:r>
              <a:rPr lang="it-IT" sz="3200" b="1" dirty="0" smtClean="0"/>
              <a:t>The Insurance Industry Changed... Why?</a:t>
            </a:r>
            <a:endParaRPr lang="en-US" sz="3200" b="1" dirty="0"/>
          </a:p>
        </p:txBody>
      </p:sp>
      <p:sp>
        <p:nvSpPr>
          <p:cNvPr id="25" name="Rectangle 24"/>
          <p:cNvSpPr/>
          <p:nvPr/>
        </p:nvSpPr>
        <p:spPr>
          <a:xfrm>
            <a:off x="1253667" y="4395475"/>
            <a:ext cx="6457950" cy="369332"/>
          </a:xfrm>
          <a:prstGeom prst="rect">
            <a:avLst/>
          </a:prstGeom>
        </p:spPr>
        <p:txBody>
          <a:bodyPr wrap="square">
            <a:spAutoFit/>
          </a:bodyPr>
          <a:lstStyle/>
          <a:p>
            <a:pPr algn="ctr"/>
            <a:r>
              <a:rPr lang="en-US" dirty="0"/>
              <a:t>https://www.youtube.com/watch?v=sx2scvIFGjE</a:t>
            </a:r>
          </a:p>
        </p:txBody>
      </p:sp>
    </p:spTree>
    <p:extLst>
      <p:ext uri="{BB962C8B-B14F-4D97-AF65-F5344CB8AC3E}">
        <p14:creationId xmlns:p14="http://schemas.microsoft.com/office/powerpoint/2010/main" val="364701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37900"/>
                                        </p:tgtEl>
                                        <p:attrNameLst>
                                          <p:attrName>style.visibility</p:attrName>
                                        </p:attrNameLst>
                                      </p:cBhvr>
                                      <p:to>
                                        <p:strVal val="visible"/>
                                      </p:to>
                                    </p:set>
                                    <p:animEffect transition="in" filter="fade">
                                      <p:cBhvr>
                                        <p:cTn id="13" dur="500"/>
                                        <p:tgtEl>
                                          <p:spTgt spid="37900"/>
                                        </p:tgtEl>
                                      </p:cBhvr>
                                    </p:animEffect>
                                    <p:anim calcmode="lin" valueType="num">
                                      <p:cBhvr>
                                        <p:cTn id="14" dur="500" fill="hold"/>
                                        <p:tgtEl>
                                          <p:spTgt spid="37900"/>
                                        </p:tgtEl>
                                        <p:attrNameLst>
                                          <p:attrName>ppt_x</p:attrName>
                                        </p:attrNameLst>
                                      </p:cBhvr>
                                      <p:tavLst>
                                        <p:tav tm="0">
                                          <p:val>
                                            <p:strVal val="#ppt_x"/>
                                          </p:val>
                                        </p:tav>
                                        <p:tav tm="100000">
                                          <p:val>
                                            <p:strVal val="#ppt_x"/>
                                          </p:val>
                                        </p:tav>
                                      </p:tavLst>
                                    </p:anim>
                                    <p:anim calcmode="lin" valueType="num">
                                      <p:cBhvr>
                                        <p:cTn id="15" dur="500" fill="hold"/>
                                        <p:tgtEl>
                                          <p:spTgt spid="3790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37894"/>
                                        </p:tgtEl>
                                        <p:attrNameLst>
                                          <p:attrName>style.visibility</p:attrName>
                                        </p:attrNameLst>
                                      </p:cBhvr>
                                      <p:to>
                                        <p:strVal val="visible"/>
                                      </p:to>
                                    </p:set>
                                    <p:animEffect transition="in" filter="fade">
                                      <p:cBhvr>
                                        <p:cTn id="19" dur="500"/>
                                        <p:tgtEl>
                                          <p:spTgt spid="37894"/>
                                        </p:tgtEl>
                                      </p:cBhvr>
                                    </p:animEffect>
                                    <p:anim calcmode="lin" valueType="num">
                                      <p:cBhvr>
                                        <p:cTn id="20" dur="500" fill="hold"/>
                                        <p:tgtEl>
                                          <p:spTgt spid="37894"/>
                                        </p:tgtEl>
                                        <p:attrNameLst>
                                          <p:attrName>ppt_x</p:attrName>
                                        </p:attrNameLst>
                                      </p:cBhvr>
                                      <p:tavLst>
                                        <p:tav tm="0">
                                          <p:val>
                                            <p:strVal val="#ppt_x"/>
                                          </p:val>
                                        </p:tav>
                                        <p:tav tm="100000">
                                          <p:val>
                                            <p:strVal val="#ppt_x"/>
                                          </p:val>
                                        </p:tav>
                                      </p:tavLst>
                                    </p:anim>
                                    <p:anim calcmode="lin" valueType="num">
                                      <p:cBhvr>
                                        <p:cTn id="21" dur="500" fill="hold"/>
                                        <p:tgtEl>
                                          <p:spTgt spid="3789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50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anim calcmode="lin" valueType="num">
                                      <p:cBhvr>
                                        <p:cTn id="26" dur="500" fill="hold"/>
                                        <p:tgtEl>
                                          <p:spTgt spid="1028"/>
                                        </p:tgtEl>
                                        <p:attrNameLst>
                                          <p:attrName>ppt_x</p:attrName>
                                        </p:attrNameLst>
                                      </p:cBhvr>
                                      <p:tavLst>
                                        <p:tav tm="0">
                                          <p:val>
                                            <p:strVal val="#ppt_x"/>
                                          </p:val>
                                        </p:tav>
                                        <p:tav tm="100000">
                                          <p:val>
                                            <p:strVal val="#ppt_x"/>
                                          </p:val>
                                        </p:tav>
                                      </p:tavLst>
                                    </p:anim>
                                    <p:anim calcmode="lin" valueType="num">
                                      <p:cBhvr>
                                        <p:cTn id="27" dur="500" fill="hold"/>
                                        <p:tgtEl>
                                          <p:spTgt spid="102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5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500"/>
                                  </p:stCondLst>
                                  <p:childTnLst>
                                    <p:set>
                                      <p:cBhvr>
                                        <p:cTn id="36" dur="1" fill="hold">
                                          <p:stCondLst>
                                            <p:cond delay="0"/>
                                          </p:stCondLst>
                                        </p:cTn>
                                        <p:tgtEl>
                                          <p:spTgt spid="37901"/>
                                        </p:tgtEl>
                                        <p:attrNameLst>
                                          <p:attrName>style.visibility</p:attrName>
                                        </p:attrNameLst>
                                      </p:cBhvr>
                                      <p:to>
                                        <p:strVal val="visible"/>
                                      </p:to>
                                    </p:set>
                                    <p:animEffect transition="in" filter="fade">
                                      <p:cBhvr>
                                        <p:cTn id="37" dur="500"/>
                                        <p:tgtEl>
                                          <p:spTgt spid="37901"/>
                                        </p:tgtEl>
                                      </p:cBhvr>
                                    </p:animEffect>
                                    <p:anim calcmode="lin" valueType="num">
                                      <p:cBhvr>
                                        <p:cTn id="38" dur="500" fill="hold"/>
                                        <p:tgtEl>
                                          <p:spTgt spid="37901"/>
                                        </p:tgtEl>
                                        <p:attrNameLst>
                                          <p:attrName>ppt_x</p:attrName>
                                        </p:attrNameLst>
                                      </p:cBhvr>
                                      <p:tavLst>
                                        <p:tav tm="0">
                                          <p:val>
                                            <p:strVal val="#ppt_x"/>
                                          </p:val>
                                        </p:tav>
                                        <p:tav tm="100000">
                                          <p:val>
                                            <p:strVal val="#ppt_x"/>
                                          </p:val>
                                        </p:tav>
                                      </p:tavLst>
                                    </p:anim>
                                    <p:anim calcmode="lin" valueType="num">
                                      <p:cBhvr>
                                        <p:cTn id="39" dur="500" fill="hold"/>
                                        <p:tgtEl>
                                          <p:spTgt spid="3790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500"/>
                                  </p:stCondLst>
                                  <p:childTnLst>
                                    <p:set>
                                      <p:cBhvr>
                                        <p:cTn id="42" dur="1" fill="hold">
                                          <p:stCondLst>
                                            <p:cond delay="0"/>
                                          </p:stCondLst>
                                        </p:cTn>
                                        <p:tgtEl>
                                          <p:spTgt spid="37895"/>
                                        </p:tgtEl>
                                        <p:attrNameLst>
                                          <p:attrName>style.visibility</p:attrName>
                                        </p:attrNameLst>
                                      </p:cBhvr>
                                      <p:to>
                                        <p:strVal val="visible"/>
                                      </p:to>
                                    </p:set>
                                    <p:animEffect transition="in" filter="fade">
                                      <p:cBhvr>
                                        <p:cTn id="43" dur="500"/>
                                        <p:tgtEl>
                                          <p:spTgt spid="37895"/>
                                        </p:tgtEl>
                                      </p:cBhvr>
                                    </p:animEffect>
                                    <p:anim calcmode="lin" valueType="num">
                                      <p:cBhvr>
                                        <p:cTn id="44" dur="500" fill="hold"/>
                                        <p:tgtEl>
                                          <p:spTgt spid="37895"/>
                                        </p:tgtEl>
                                        <p:attrNameLst>
                                          <p:attrName>ppt_x</p:attrName>
                                        </p:attrNameLst>
                                      </p:cBhvr>
                                      <p:tavLst>
                                        <p:tav tm="0">
                                          <p:val>
                                            <p:strVal val="#ppt_x"/>
                                          </p:val>
                                        </p:tav>
                                        <p:tav tm="100000">
                                          <p:val>
                                            <p:strVal val="#ppt_x"/>
                                          </p:val>
                                        </p:tav>
                                      </p:tavLst>
                                    </p:anim>
                                    <p:anim calcmode="lin" valueType="num">
                                      <p:cBhvr>
                                        <p:cTn id="45" dur="500" fill="hold"/>
                                        <p:tgtEl>
                                          <p:spTgt spid="3789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500"/>
                                  </p:stCondLst>
                                  <p:childTnLst>
                                    <p:set>
                                      <p:cBhvr>
                                        <p:cTn id="48" dur="1" fill="hold">
                                          <p:stCondLst>
                                            <p:cond delay="0"/>
                                          </p:stCondLst>
                                        </p:cTn>
                                        <p:tgtEl>
                                          <p:spTgt spid="1038"/>
                                        </p:tgtEl>
                                        <p:attrNameLst>
                                          <p:attrName>style.visibility</p:attrName>
                                        </p:attrNameLst>
                                      </p:cBhvr>
                                      <p:to>
                                        <p:strVal val="visible"/>
                                      </p:to>
                                    </p:set>
                                    <p:animEffect transition="in" filter="fade">
                                      <p:cBhvr>
                                        <p:cTn id="49" dur="500"/>
                                        <p:tgtEl>
                                          <p:spTgt spid="1038"/>
                                        </p:tgtEl>
                                      </p:cBhvr>
                                    </p:animEffect>
                                    <p:anim calcmode="lin" valueType="num">
                                      <p:cBhvr>
                                        <p:cTn id="50" dur="500" fill="hold"/>
                                        <p:tgtEl>
                                          <p:spTgt spid="1038"/>
                                        </p:tgtEl>
                                        <p:attrNameLst>
                                          <p:attrName>ppt_x</p:attrName>
                                        </p:attrNameLst>
                                      </p:cBhvr>
                                      <p:tavLst>
                                        <p:tav tm="0">
                                          <p:val>
                                            <p:strVal val="#ppt_x"/>
                                          </p:val>
                                        </p:tav>
                                        <p:tav tm="100000">
                                          <p:val>
                                            <p:strVal val="#ppt_x"/>
                                          </p:val>
                                        </p:tav>
                                      </p:tavLst>
                                    </p:anim>
                                    <p:anim calcmode="lin" valueType="num">
                                      <p:cBhvr>
                                        <p:cTn id="51" dur="500" fill="hold"/>
                                        <p:tgtEl>
                                          <p:spTgt spid="10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5" grpId="0"/>
      <p:bldP spid="37900" grpId="0"/>
      <p:bldP spid="37901" grpId="0"/>
      <p:bldP spid="4"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smtClean="0"/>
              <a:t>Our vision</a:t>
            </a:r>
            <a:endParaRPr lang="en-US" dirty="0"/>
          </a:p>
        </p:txBody>
      </p:sp>
      <p:sp>
        <p:nvSpPr>
          <p:cNvPr id="5" name="Content Placeholder 4"/>
          <p:cNvSpPr>
            <a:spLocks noGrp="1"/>
          </p:cNvSpPr>
          <p:nvPr>
            <p:ph idx="1"/>
          </p:nvPr>
        </p:nvSpPr>
        <p:spPr>
          <a:xfrm>
            <a:off x="457200" y="1542122"/>
            <a:ext cx="8229600" cy="2665605"/>
          </a:xfrm>
        </p:spPr>
        <p:txBody>
          <a:bodyPr/>
          <a:lstStyle/>
          <a:p>
            <a:pPr marL="0" indent="0" algn="ctr">
              <a:buNone/>
            </a:pPr>
            <a:r>
              <a:rPr lang="en-US" dirty="0">
                <a:solidFill>
                  <a:srgbClr val="414042"/>
                </a:solidFill>
              </a:rPr>
              <a:t>Drive competitive advantage via efficiencies and cost-effectiveness through IT optimization, simplification, and agile infrastructure &amp; </a:t>
            </a:r>
            <a:r>
              <a:rPr lang="en-US" dirty="0" smtClean="0">
                <a:solidFill>
                  <a:srgbClr val="414042"/>
                </a:solidFill>
              </a:rPr>
              <a:t>applications</a:t>
            </a:r>
            <a:endParaRPr lang="en-US" i="1" dirty="0">
              <a:solidFill>
                <a:srgbClr val="FF6600"/>
              </a:solidFill>
            </a:endParaRPr>
          </a:p>
          <a:p>
            <a:endParaRPr lang="en-US" dirty="0"/>
          </a:p>
        </p:txBody>
      </p:sp>
      <p:sp>
        <p:nvSpPr>
          <p:cNvPr id="6" name="Rectangle 5"/>
          <p:cNvSpPr/>
          <p:nvPr/>
        </p:nvSpPr>
        <p:spPr>
          <a:xfrm>
            <a:off x="278780" y="2916192"/>
            <a:ext cx="8255620" cy="461665"/>
          </a:xfrm>
          <a:prstGeom prst="rect">
            <a:avLst/>
          </a:prstGeom>
        </p:spPr>
        <p:txBody>
          <a:bodyPr wrap="square">
            <a:spAutoFit/>
          </a:bodyPr>
          <a:lstStyle/>
          <a:p>
            <a:pPr algn="ctr" defTabSz="685800"/>
            <a:r>
              <a:rPr lang="en-US" sz="2400" b="1" i="1" dirty="0">
                <a:solidFill>
                  <a:srgbClr val="FF6600"/>
                </a:solidFill>
              </a:rPr>
              <a:t>“Provide the lowest cost, most accessible healthcare”</a:t>
            </a:r>
          </a:p>
        </p:txBody>
      </p:sp>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463" y="0"/>
            <a:ext cx="1428750" cy="1123950"/>
          </a:xfrm>
          <a:prstGeom prst="rect">
            <a:avLst/>
          </a:prstGeom>
        </p:spPr>
      </p:pic>
    </p:spTree>
    <p:extLst>
      <p:ext uri="{BB962C8B-B14F-4D97-AF65-F5344CB8AC3E}">
        <p14:creationId xmlns:p14="http://schemas.microsoft.com/office/powerpoint/2010/main" val="1595345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92500" lnSpcReduction="10000"/>
          </a:bodyPr>
          <a:lstStyle/>
          <a:p>
            <a:r>
              <a:rPr lang="en-US" dirty="0"/>
              <a:t>Capacity Management and Cost Transparency at HCSC</a:t>
            </a:r>
          </a:p>
        </p:txBody>
      </p:sp>
      <p:sp>
        <p:nvSpPr>
          <p:cNvPr id="5" name="Text Placeholder 4"/>
          <p:cNvSpPr>
            <a:spLocks noGrp="1"/>
          </p:cNvSpPr>
          <p:nvPr>
            <p:ph type="body" sz="quarter" idx="11"/>
          </p:nvPr>
        </p:nvSpPr>
        <p:spPr/>
        <p:txBody>
          <a:bodyPr/>
          <a:lstStyle/>
          <a:p>
            <a:r>
              <a:rPr lang="en-US" altLang="zh-CN" dirty="0" smtClean="0"/>
              <a:t>Why the investment?</a:t>
            </a:r>
            <a:endParaRPr lang="en-US" dirty="0"/>
          </a:p>
        </p:txBody>
      </p:sp>
    </p:spTree>
    <p:extLst>
      <p:ext uri="{BB962C8B-B14F-4D97-AF65-F5344CB8AC3E}">
        <p14:creationId xmlns:p14="http://schemas.microsoft.com/office/powerpoint/2010/main" val="1274925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42999" y="2737901"/>
            <a:ext cx="6629400" cy="1648740"/>
            <a:chOff x="3352800" y="2564622"/>
            <a:chExt cx="4834063" cy="3593148"/>
          </a:xfrm>
        </p:grpSpPr>
        <p:sp>
          <p:nvSpPr>
            <p:cNvPr id="8" name="Freeform 4"/>
            <p:cNvSpPr>
              <a:spLocks/>
            </p:cNvSpPr>
            <p:nvPr/>
          </p:nvSpPr>
          <p:spPr bwMode="blackWhite">
            <a:xfrm>
              <a:off x="3352801" y="4554760"/>
              <a:ext cx="1040686" cy="879065"/>
            </a:xfrm>
            <a:custGeom>
              <a:avLst/>
              <a:gdLst>
                <a:gd name="T0" fmla="*/ 0 w 640"/>
                <a:gd name="T1" fmla="*/ 2147483647 h 705"/>
                <a:gd name="T2" fmla="*/ 0 w 640"/>
                <a:gd name="T3" fmla="*/ 2147483647 h 705"/>
                <a:gd name="T4" fmla="*/ 2147483647 w 640"/>
                <a:gd name="T5" fmla="*/ 2147483647 h 705"/>
                <a:gd name="T6" fmla="*/ 2147483647 w 640"/>
                <a:gd name="T7" fmla="*/ 0 h 705"/>
                <a:gd name="T8" fmla="*/ 2147483647 w 640"/>
                <a:gd name="T9" fmla="*/ 2147483647 h 705"/>
                <a:gd name="T10" fmla="*/ 2147483647 w 640"/>
                <a:gd name="T11" fmla="*/ 2147483647 h 705"/>
                <a:gd name="T12" fmla="*/ 2147483647 w 640"/>
                <a:gd name="T13" fmla="*/ 2147483647 h 705"/>
                <a:gd name="T14" fmla="*/ 2147483647 w 640"/>
                <a:gd name="T15" fmla="*/ 2147483647 h 705"/>
                <a:gd name="T16" fmla="*/ 2147483647 w 640"/>
                <a:gd name="T17" fmla="*/ 2147483647 h 705"/>
                <a:gd name="T18" fmla="*/ 2147483647 w 640"/>
                <a:gd name="T19" fmla="*/ 2147483647 h 705"/>
                <a:gd name="T20" fmla="*/ 2147483647 w 640"/>
                <a:gd name="T21" fmla="*/ 2147483647 h 705"/>
                <a:gd name="T22" fmla="*/ 0 w 640"/>
                <a:gd name="T23" fmla="*/ 2147483647 h 7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0"/>
                <a:gd name="T37" fmla="*/ 0 h 705"/>
                <a:gd name="T38" fmla="*/ 640 w 640"/>
                <a:gd name="T39" fmla="*/ 705 h 7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0" h="705">
                  <a:moveTo>
                    <a:pt x="0" y="159"/>
                  </a:moveTo>
                  <a:lnTo>
                    <a:pt x="0" y="704"/>
                  </a:lnTo>
                  <a:lnTo>
                    <a:pt x="639" y="704"/>
                  </a:lnTo>
                  <a:lnTo>
                    <a:pt x="639" y="0"/>
                  </a:lnTo>
                  <a:lnTo>
                    <a:pt x="599" y="16"/>
                  </a:lnTo>
                  <a:lnTo>
                    <a:pt x="556" y="33"/>
                  </a:lnTo>
                  <a:lnTo>
                    <a:pt x="493" y="54"/>
                  </a:lnTo>
                  <a:lnTo>
                    <a:pt x="403" y="78"/>
                  </a:lnTo>
                  <a:lnTo>
                    <a:pt x="308" y="101"/>
                  </a:lnTo>
                  <a:lnTo>
                    <a:pt x="218" y="119"/>
                  </a:lnTo>
                  <a:lnTo>
                    <a:pt x="112" y="138"/>
                  </a:lnTo>
                  <a:lnTo>
                    <a:pt x="0" y="159"/>
                  </a:lnTo>
                </a:path>
              </a:pathLst>
            </a:custGeom>
            <a:solidFill>
              <a:schemeClr val="accent2">
                <a:lumMod val="40000"/>
                <a:lumOff val="60000"/>
              </a:schemeClr>
            </a:solidFill>
            <a:ln w="12700" cap="rnd">
              <a:solidFill>
                <a:srgbClr val="FFFFFF"/>
              </a:solidFill>
              <a:round/>
              <a:headEnd/>
              <a:tailEnd/>
            </a:ln>
          </p:spPr>
          <p:txBody>
            <a:bodyPr lIns="137160" tIns="0" rIns="34290" bIns="0"/>
            <a:lstStyle/>
            <a:p>
              <a:pPr algn="ctr" defTabSz="615554">
                <a:spcBef>
                  <a:spcPts val="225"/>
                </a:spcBef>
              </a:pPr>
              <a:endParaRPr lang="en-GB" sz="825" dirty="0">
                <a:solidFill>
                  <a:srgbClr val="000000"/>
                </a:solidFill>
                <a:ea typeface="MS PGothic" pitchFamily="34" charset="-128"/>
              </a:endParaRPr>
            </a:p>
          </p:txBody>
        </p:sp>
        <p:grpSp>
          <p:nvGrpSpPr>
            <p:cNvPr id="9" name="Group 10"/>
            <p:cNvGrpSpPr>
              <a:grpSpLocks/>
            </p:cNvGrpSpPr>
            <p:nvPr/>
          </p:nvGrpSpPr>
          <p:grpSpPr bwMode="auto">
            <a:xfrm rot="10800000" flipH="1" flipV="1">
              <a:off x="6578991" y="5661497"/>
              <a:ext cx="237744" cy="237744"/>
              <a:chOff x="635" y="1879"/>
              <a:chExt cx="220" cy="220"/>
            </a:xfrm>
          </p:grpSpPr>
          <p:sp>
            <p:nvSpPr>
              <p:cNvPr id="34" name="Oval 11"/>
              <p:cNvSpPr>
                <a:spLocks noChangeAspect="1" noChangeArrowheads="1"/>
              </p:cNvSpPr>
              <p:nvPr>
                <p:custDataLst>
                  <p:tags r:id="rId7"/>
                </p:custDataLst>
              </p:nvPr>
            </p:nvSpPr>
            <p:spPr bwMode="gray">
              <a:xfrm>
                <a:off x="635" y="1879"/>
                <a:ext cx="219" cy="219"/>
              </a:xfrm>
              <a:prstGeom prst="ellipse">
                <a:avLst/>
              </a:prstGeom>
              <a:solidFill>
                <a:srgbClr val="FFFFFF"/>
              </a:solidFill>
              <a:ln w="12700">
                <a:solidFill>
                  <a:schemeClr val="bg2">
                    <a:lumMod val="75000"/>
                  </a:schemeClr>
                </a:solidFill>
                <a:round/>
                <a:headEnd/>
                <a:tailEnd/>
              </a:ln>
            </p:spPr>
            <p:txBody>
              <a:bodyPr wrap="none" anchor="ctr"/>
              <a:lstStyle/>
              <a:p>
                <a:pPr algn="ctr" defTabSz="685800"/>
                <a:endParaRPr lang="en-US" sz="1200" dirty="0">
                  <a:solidFill>
                    <a:srgbClr val="000000"/>
                  </a:solidFill>
                </a:endParaRPr>
              </a:p>
            </p:txBody>
          </p:sp>
          <p:sp>
            <p:nvSpPr>
              <p:cNvPr id="35" name="Arc 12"/>
              <p:cNvSpPr>
                <a:spLocks noChangeAspect="1"/>
              </p:cNvSpPr>
              <p:nvPr>
                <p:custDataLst>
                  <p:tags r:id="rId8"/>
                </p:custDataLst>
              </p:nvPr>
            </p:nvSpPr>
            <p:spPr bwMode="gray">
              <a:xfrm>
                <a:off x="636" y="1880"/>
                <a:ext cx="219" cy="21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accent2"/>
              </a:solidFill>
              <a:ln w="12700">
                <a:solidFill>
                  <a:schemeClr val="bg2">
                    <a:lumMod val="75000"/>
                  </a:schemeClr>
                </a:solidFill>
                <a:round/>
                <a:headEnd/>
                <a:tailEnd/>
              </a:ln>
            </p:spPr>
            <p:txBody>
              <a:bodyPr wrap="none" anchor="ctr"/>
              <a:lstStyle/>
              <a:p>
                <a:pPr algn="ctr" defTabSz="685800"/>
                <a:endParaRPr lang="en-US" sz="1200" dirty="0">
                  <a:solidFill>
                    <a:srgbClr val="000000"/>
                  </a:solidFill>
                </a:endParaRPr>
              </a:p>
            </p:txBody>
          </p:sp>
        </p:grpSp>
        <p:sp>
          <p:nvSpPr>
            <p:cNvPr id="10" name="Oval 9"/>
            <p:cNvSpPr>
              <a:spLocks noChangeAspect="1" noChangeArrowheads="1"/>
            </p:cNvSpPr>
            <p:nvPr>
              <p:custDataLst>
                <p:tags r:id="rId1"/>
              </p:custDataLst>
            </p:nvPr>
          </p:nvSpPr>
          <p:spPr bwMode="gray">
            <a:xfrm rot="10800000" flipH="1" flipV="1">
              <a:off x="7494387" y="5667908"/>
              <a:ext cx="237744" cy="231333"/>
            </a:xfrm>
            <a:prstGeom prst="ellipse">
              <a:avLst/>
            </a:prstGeom>
            <a:solidFill>
              <a:schemeClr val="accent2"/>
            </a:solidFill>
            <a:ln w="12700">
              <a:solidFill>
                <a:schemeClr val="bg2">
                  <a:lumMod val="75000"/>
                </a:schemeClr>
              </a:solidFill>
              <a:round/>
              <a:headEnd/>
              <a:tailEnd/>
            </a:ln>
          </p:spPr>
          <p:txBody>
            <a:bodyPr wrap="none" anchor="ctr"/>
            <a:lstStyle/>
            <a:p>
              <a:pPr algn="ctr" defTabSz="685800">
                <a:lnSpc>
                  <a:spcPct val="85000"/>
                </a:lnSpc>
              </a:pPr>
              <a:endParaRPr lang="en-US" sz="1200" dirty="0">
                <a:solidFill>
                  <a:srgbClr val="000000"/>
                </a:solidFill>
              </a:endParaRPr>
            </a:p>
          </p:txBody>
        </p:sp>
        <p:sp>
          <p:nvSpPr>
            <p:cNvPr id="11" name="Rectangle 10"/>
            <p:cNvSpPr/>
            <p:nvPr/>
          </p:nvSpPr>
          <p:spPr bwMode="auto">
            <a:xfrm>
              <a:off x="3493486" y="5990040"/>
              <a:ext cx="1370098" cy="167730"/>
            </a:xfrm>
            <a:prstGeom prst="rect">
              <a:avLst/>
            </a:prstGeom>
            <a:noFill/>
            <a:ln w="9525" cap="flat" cmpd="sng" algn="ctr">
              <a:solidFill>
                <a:srgbClr val="FFFFFF">
                  <a:alpha val="0"/>
                </a:srgbClr>
              </a:solidFill>
              <a:prstDash val="solid"/>
              <a:round/>
              <a:headEnd type="none" w="med" len="med"/>
              <a:tailEnd type="none" w="med" len="med"/>
            </a:ln>
            <a:effectLst/>
          </p:spPr>
          <p:txBody>
            <a:bodyPr lIns="35100" tIns="48600" rIns="35100" bIns="48600"/>
            <a:lstStyle/>
            <a:p>
              <a:pPr defTabSz="685800">
                <a:defRPr/>
              </a:pPr>
              <a:r>
                <a:rPr lang="en-US" sz="1350" kern="0" dirty="0">
                  <a:solidFill>
                    <a:srgbClr val="000000"/>
                  </a:solidFill>
                </a:rPr>
                <a:t>Execution Focused</a:t>
              </a:r>
            </a:p>
          </p:txBody>
        </p:sp>
        <p:sp>
          <p:nvSpPr>
            <p:cNvPr id="12" name="Rectangle 11"/>
            <p:cNvSpPr/>
            <p:nvPr/>
          </p:nvSpPr>
          <p:spPr bwMode="auto">
            <a:xfrm>
              <a:off x="6849750" y="4845267"/>
              <a:ext cx="1188531" cy="359543"/>
            </a:xfrm>
            <a:prstGeom prst="rect">
              <a:avLst/>
            </a:prstGeom>
            <a:noFill/>
            <a:ln w="9525" cap="flat" cmpd="sng" algn="ctr">
              <a:solidFill>
                <a:srgbClr val="FFFFFF">
                  <a:alpha val="0"/>
                </a:srgbClr>
              </a:solidFill>
              <a:prstDash val="solid"/>
              <a:round/>
              <a:headEnd type="none" w="med" len="med"/>
              <a:tailEnd type="none" w="med" len="med"/>
            </a:ln>
            <a:effectLst/>
          </p:spPr>
          <p:txBody>
            <a:bodyPr lIns="35100" tIns="48600" rIns="35100" bIns="48600"/>
            <a:lstStyle/>
            <a:p>
              <a:pPr algn="r" defTabSz="685800">
                <a:defRPr/>
              </a:pPr>
              <a:r>
                <a:rPr lang="en-US" sz="675" kern="0" dirty="0">
                  <a:solidFill>
                    <a:srgbClr val="000000"/>
                  </a:solidFill>
                </a:rPr>
                <a:t>Outcome Focused</a:t>
              </a:r>
            </a:p>
          </p:txBody>
        </p:sp>
        <p:sp>
          <p:nvSpPr>
            <p:cNvPr id="13" name="Freeform 2"/>
            <p:cNvSpPr>
              <a:spLocks/>
            </p:cNvSpPr>
            <p:nvPr/>
          </p:nvSpPr>
          <p:spPr bwMode="blackWhite">
            <a:xfrm>
              <a:off x="6204842" y="3373413"/>
              <a:ext cx="913288" cy="2062180"/>
            </a:xfrm>
            <a:custGeom>
              <a:avLst/>
              <a:gdLst>
                <a:gd name="T0" fmla="*/ 0 w 633"/>
                <a:gd name="T1" fmla="*/ 1127378 h 1744"/>
                <a:gd name="T2" fmla="*/ 2816 w 633"/>
                <a:gd name="T3" fmla="*/ 3937916 h 1744"/>
                <a:gd name="T4" fmla="*/ 1779947 w 633"/>
                <a:gd name="T5" fmla="*/ 3937916 h 1744"/>
                <a:gd name="T6" fmla="*/ 1779947 w 633"/>
                <a:gd name="T7" fmla="*/ 0 h 1744"/>
                <a:gd name="T8" fmla="*/ 1664475 w 633"/>
                <a:gd name="T9" fmla="*/ 124260 h 1744"/>
                <a:gd name="T10" fmla="*/ 1512391 w 633"/>
                <a:gd name="T11" fmla="*/ 246261 h 1744"/>
                <a:gd name="T12" fmla="*/ 1318062 w 633"/>
                <a:gd name="T13" fmla="*/ 388595 h 1744"/>
                <a:gd name="T14" fmla="*/ 1064588 w 633"/>
                <a:gd name="T15" fmla="*/ 551263 h 1744"/>
                <a:gd name="T16" fmla="*/ 811115 w 633"/>
                <a:gd name="T17" fmla="*/ 707153 h 1744"/>
                <a:gd name="T18" fmla="*/ 582989 w 633"/>
                <a:gd name="T19" fmla="*/ 829154 h 1744"/>
                <a:gd name="T20" fmla="*/ 253473 w 633"/>
                <a:gd name="T21" fmla="*/ 998599 h 1744"/>
                <a:gd name="T22" fmla="*/ 0 w 633"/>
                <a:gd name="T23" fmla="*/ 1127378 h 17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3"/>
                <a:gd name="T37" fmla="*/ 0 h 1744"/>
                <a:gd name="T38" fmla="*/ 633 w 633"/>
                <a:gd name="T39" fmla="*/ 1744 h 17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3" h="1744">
                  <a:moveTo>
                    <a:pt x="0" y="499"/>
                  </a:moveTo>
                  <a:lnTo>
                    <a:pt x="1" y="1743"/>
                  </a:lnTo>
                  <a:lnTo>
                    <a:pt x="632" y="1743"/>
                  </a:lnTo>
                  <a:lnTo>
                    <a:pt x="632" y="0"/>
                  </a:lnTo>
                  <a:lnTo>
                    <a:pt x="591" y="55"/>
                  </a:lnTo>
                  <a:lnTo>
                    <a:pt x="537" y="109"/>
                  </a:lnTo>
                  <a:lnTo>
                    <a:pt x="468" y="172"/>
                  </a:lnTo>
                  <a:lnTo>
                    <a:pt x="378" y="244"/>
                  </a:lnTo>
                  <a:lnTo>
                    <a:pt x="288" y="313"/>
                  </a:lnTo>
                  <a:lnTo>
                    <a:pt x="207" y="367"/>
                  </a:lnTo>
                  <a:lnTo>
                    <a:pt x="90" y="442"/>
                  </a:lnTo>
                  <a:lnTo>
                    <a:pt x="0" y="499"/>
                  </a:lnTo>
                </a:path>
              </a:pathLst>
            </a:custGeom>
            <a:solidFill>
              <a:schemeClr val="accent2"/>
            </a:solidFill>
            <a:ln w="12700" cap="rnd">
              <a:solidFill>
                <a:srgbClr val="FFFFFF"/>
              </a:solidFill>
              <a:round/>
              <a:headEnd/>
              <a:tailEnd/>
            </a:ln>
            <a:effectLst>
              <a:glow rad="228600">
                <a:schemeClr val="accent2">
                  <a:satMod val="175000"/>
                  <a:alpha val="40000"/>
                </a:schemeClr>
              </a:glow>
            </a:effectLst>
          </p:spPr>
          <p:txBody>
            <a:bodyPr lIns="137160" tIns="0" rIns="34290" bIns="0"/>
            <a:lstStyle/>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p:txBody>
        </p:sp>
        <p:cxnSp>
          <p:nvCxnSpPr>
            <p:cNvPr id="14" name="Straight Arrow Connector 13"/>
            <p:cNvCxnSpPr>
              <a:cxnSpLocks noChangeShapeType="1"/>
            </p:cNvCxnSpPr>
            <p:nvPr/>
          </p:nvCxnSpPr>
          <p:spPr bwMode="auto">
            <a:xfrm flipV="1">
              <a:off x="8078591" y="2725740"/>
              <a:ext cx="1059" cy="2656305"/>
            </a:xfrm>
            <a:prstGeom prst="straightConnector1">
              <a:avLst/>
            </a:prstGeom>
            <a:noFill/>
            <a:ln w="9525" algn="ctr">
              <a:solidFill>
                <a:srgbClr val="000000"/>
              </a:solidFill>
              <a:round/>
              <a:headEnd/>
              <a:tailEnd type="arrow" w="med" len="med"/>
            </a:ln>
          </p:spPr>
        </p:cxnSp>
        <p:sp>
          <p:nvSpPr>
            <p:cNvPr id="15" name="Rectangle 14"/>
            <p:cNvSpPr/>
            <p:nvPr/>
          </p:nvSpPr>
          <p:spPr bwMode="auto">
            <a:xfrm rot="16200000">
              <a:off x="7315002" y="3973405"/>
              <a:ext cx="1540770" cy="202953"/>
            </a:xfrm>
            <a:prstGeom prst="rect">
              <a:avLst/>
            </a:prstGeom>
            <a:solidFill>
              <a:srgbClr val="FFFFFF"/>
            </a:solidFill>
            <a:ln w="9525" cap="flat" cmpd="sng" algn="ctr">
              <a:solidFill>
                <a:srgbClr val="FFFFFF">
                  <a:alpha val="0"/>
                </a:srgbClr>
              </a:solidFill>
              <a:prstDash val="solid"/>
              <a:round/>
              <a:headEnd type="none" w="med" len="med"/>
              <a:tailEnd type="none" w="med" len="med"/>
            </a:ln>
            <a:effectLst/>
          </p:spPr>
          <p:txBody>
            <a:bodyPr lIns="35100" tIns="48600" rIns="35100" bIns="48600"/>
            <a:lstStyle/>
            <a:p>
              <a:pPr algn="ctr" defTabSz="685800">
                <a:defRPr/>
              </a:pPr>
              <a:r>
                <a:rPr lang="en-US" sz="1200" kern="0" dirty="0">
                  <a:solidFill>
                    <a:srgbClr val="000000"/>
                  </a:solidFill>
                </a:rPr>
                <a:t>Maturity</a:t>
              </a:r>
            </a:p>
          </p:txBody>
        </p:sp>
        <p:sp>
          <p:nvSpPr>
            <p:cNvPr id="16" name="Freeform 4"/>
            <p:cNvSpPr>
              <a:spLocks/>
            </p:cNvSpPr>
            <p:nvPr/>
          </p:nvSpPr>
          <p:spPr bwMode="blackWhite">
            <a:xfrm>
              <a:off x="4378265" y="4314516"/>
              <a:ext cx="928509" cy="1121078"/>
            </a:xfrm>
            <a:custGeom>
              <a:avLst/>
              <a:gdLst>
                <a:gd name="T0" fmla="*/ 0 w 640"/>
                <a:gd name="T1" fmla="*/ 2147483647 h 705"/>
                <a:gd name="T2" fmla="*/ 0 w 640"/>
                <a:gd name="T3" fmla="*/ 2147483647 h 705"/>
                <a:gd name="T4" fmla="*/ 2147483647 w 640"/>
                <a:gd name="T5" fmla="*/ 2147483647 h 705"/>
                <a:gd name="T6" fmla="*/ 2147483647 w 640"/>
                <a:gd name="T7" fmla="*/ 0 h 705"/>
                <a:gd name="T8" fmla="*/ 2147483647 w 640"/>
                <a:gd name="T9" fmla="*/ 2147483647 h 705"/>
                <a:gd name="T10" fmla="*/ 2147483647 w 640"/>
                <a:gd name="T11" fmla="*/ 2147483647 h 705"/>
                <a:gd name="T12" fmla="*/ 2147483647 w 640"/>
                <a:gd name="T13" fmla="*/ 2147483647 h 705"/>
                <a:gd name="T14" fmla="*/ 2147483647 w 640"/>
                <a:gd name="T15" fmla="*/ 2147483647 h 705"/>
                <a:gd name="T16" fmla="*/ 2147483647 w 640"/>
                <a:gd name="T17" fmla="*/ 2147483647 h 705"/>
                <a:gd name="T18" fmla="*/ 2147483647 w 640"/>
                <a:gd name="T19" fmla="*/ 2147483647 h 705"/>
                <a:gd name="T20" fmla="*/ 2147483647 w 640"/>
                <a:gd name="T21" fmla="*/ 2147483647 h 705"/>
                <a:gd name="T22" fmla="*/ 0 w 640"/>
                <a:gd name="T23" fmla="*/ 2147483647 h 7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0"/>
                <a:gd name="T37" fmla="*/ 0 h 705"/>
                <a:gd name="T38" fmla="*/ 640 w 640"/>
                <a:gd name="T39" fmla="*/ 705 h 7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0" h="705">
                  <a:moveTo>
                    <a:pt x="0" y="159"/>
                  </a:moveTo>
                  <a:lnTo>
                    <a:pt x="0" y="704"/>
                  </a:lnTo>
                  <a:lnTo>
                    <a:pt x="639" y="704"/>
                  </a:lnTo>
                  <a:lnTo>
                    <a:pt x="639" y="0"/>
                  </a:lnTo>
                  <a:lnTo>
                    <a:pt x="599" y="16"/>
                  </a:lnTo>
                  <a:lnTo>
                    <a:pt x="556" y="33"/>
                  </a:lnTo>
                  <a:lnTo>
                    <a:pt x="493" y="54"/>
                  </a:lnTo>
                  <a:lnTo>
                    <a:pt x="403" y="78"/>
                  </a:lnTo>
                  <a:lnTo>
                    <a:pt x="308" y="101"/>
                  </a:lnTo>
                  <a:lnTo>
                    <a:pt x="218" y="119"/>
                  </a:lnTo>
                  <a:lnTo>
                    <a:pt x="112" y="138"/>
                  </a:lnTo>
                  <a:lnTo>
                    <a:pt x="0" y="159"/>
                  </a:lnTo>
                </a:path>
              </a:pathLst>
            </a:custGeom>
            <a:solidFill>
              <a:srgbClr val="A7CEEF"/>
            </a:solidFill>
            <a:ln w="12700" cap="rnd">
              <a:solidFill>
                <a:srgbClr val="FFFFFF"/>
              </a:solidFill>
              <a:round/>
              <a:headEnd/>
              <a:tailEnd/>
            </a:ln>
            <a:effectLst>
              <a:glow rad="101600">
                <a:schemeClr val="accent4">
                  <a:satMod val="175000"/>
                  <a:alpha val="40000"/>
                </a:schemeClr>
              </a:glow>
            </a:effectLst>
          </p:spPr>
          <p:txBody>
            <a:bodyPr lIns="137160" tIns="0" rIns="34290" bIns="0"/>
            <a:lstStyle/>
            <a:p>
              <a:pPr algn="ctr" defTabSz="685800">
                <a:spcBef>
                  <a:spcPct val="20000"/>
                </a:spcBef>
              </a:pPr>
              <a:endParaRPr lang="en-GB" sz="825" dirty="0">
                <a:solidFill>
                  <a:srgbClr val="002776"/>
                </a:solidFill>
              </a:endParaRPr>
            </a:p>
            <a:p>
              <a:pPr algn="ctr" defTabSz="685800">
                <a:spcBef>
                  <a:spcPct val="20000"/>
                </a:spcBef>
              </a:pPr>
              <a:endParaRPr lang="en-GB" sz="825" dirty="0">
                <a:solidFill>
                  <a:srgbClr val="002776"/>
                </a:solidFill>
              </a:endParaRPr>
            </a:p>
            <a:p>
              <a:pPr algn="ctr" defTabSz="685800">
                <a:spcBef>
                  <a:spcPct val="20000"/>
                </a:spcBef>
              </a:pPr>
              <a:endParaRPr lang="en-GB" sz="825" dirty="0">
                <a:solidFill>
                  <a:srgbClr val="002776"/>
                </a:solidFill>
              </a:endParaRPr>
            </a:p>
            <a:p>
              <a:pPr algn="ctr" defTabSz="685800">
                <a:spcBef>
                  <a:spcPct val="20000"/>
                </a:spcBef>
              </a:pPr>
              <a:endParaRPr lang="en-GB" sz="825" dirty="0">
                <a:solidFill>
                  <a:srgbClr val="002776"/>
                </a:solidFill>
              </a:endParaRPr>
            </a:p>
          </p:txBody>
        </p:sp>
        <p:sp>
          <p:nvSpPr>
            <p:cNvPr id="17" name="Rectangle 6"/>
            <p:cNvSpPr>
              <a:spLocks noChangeArrowheads="1"/>
            </p:cNvSpPr>
            <p:nvPr/>
          </p:nvSpPr>
          <p:spPr bwMode="blackWhite">
            <a:xfrm>
              <a:off x="4301017" y="4565704"/>
              <a:ext cx="1099546" cy="709873"/>
            </a:xfrm>
            <a:prstGeom prst="rect">
              <a:avLst/>
            </a:prstGeom>
            <a:noFill/>
            <a:ln w="9525">
              <a:noFill/>
              <a:miter lim="800000"/>
              <a:headEnd/>
              <a:tailEnd/>
            </a:ln>
          </p:spPr>
          <p:txBody>
            <a:bodyPr wrap="square" lIns="0" tIns="0" rIns="0" bIns="0">
              <a:spAutoFit/>
            </a:bodyPr>
            <a:lstStyle/>
            <a:p>
              <a:pPr algn="ctr" defTabSz="615554">
                <a:spcBef>
                  <a:spcPts val="225"/>
                </a:spcBef>
              </a:pPr>
              <a:r>
                <a:rPr lang="en-US" sz="900" b="1" dirty="0">
                  <a:solidFill>
                    <a:srgbClr val="000000"/>
                  </a:solidFill>
                  <a:ea typeface="MS PGothic" pitchFamily="34" charset="-128"/>
                </a:rPr>
                <a:t>Monitoring</a:t>
              </a:r>
              <a:endParaRPr lang="en-US" sz="900" dirty="0">
                <a:solidFill>
                  <a:srgbClr val="000000"/>
                </a:solidFill>
                <a:ea typeface="MS PGothic" pitchFamily="34" charset="-128"/>
              </a:endParaRPr>
            </a:p>
            <a:p>
              <a:pPr algn="ctr" defTabSz="615554">
                <a:spcBef>
                  <a:spcPts val="225"/>
                </a:spcBef>
              </a:pPr>
              <a:r>
                <a:rPr lang="en-US" sz="1050" i="1" dirty="0">
                  <a:solidFill>
                    <a:srgbClr val="000000"/>
                  </a:solidFill>
                  <a:ea typeface="MS PGothic" pitchFamily="34" charset="-128"/>
                </a:rPr>
                <a:t>Component  View</a:t>
              </a:r>
            </a:p>
          </p:txBody>
        </p:sp>
        <p:sp>
          <p:nvSpPr>
            <p:cNvPr id="18" name="Freeform 3"/>
            <p:cNvSpPr>
              <a:spLocks/>
            </p:cNvSpPr>
            <p:nvPr/>
          </p:nvSpPr>
          <p:spPr bwMode="blackWhite">
            <a:xfrm>
              <a:off x="5291554" y="3981270"/>
              <a:ext cx="913288" cy="1454324"/>
            </a:xfrm>
            <a:custGeom>
              <a:avLst/>
              <a:gdLst>
                <a:gd name="T0" fmla="*/ 0 w 634"/>
                <a:gd name="T1" fmla="*/ 555217 h 1246"/>
                <a:gd name="T2" fmla="*/ 0 w 634"/>
                <a:gd name="T3" fmla="*/ 2569686 h 1246"/>
                <a:gd name="T4" fmla="*/ 1778721 w 634"/>
                <a:gd name="T5" fmla="*/ 2569686 h 1246"/>
                <a:gd name="T6" fmla="*/ 1781536 w 634"/>
                <a:gd name="T7" fmla="*/ 0 h 1246"/>
                <a:gd name="T8" fmla="*/ 1607041 w 634"/>
                <a:gd name="T9" fmla="*/ 70176 h 1246"/>
                <a:gd name="T10" fmla="*/ 1432546 w 634"/>
                <a:gd name="T11" fmla="*/ 136224 h 1246"/>
                <a:gd name="T12" fmla="*/ 1224278 w 634"/>
                <a:gd name="T13" fmla="*/ 206400 h 1246"/>
                <a:gd name="T14" fmla="*/ 1010381 w 634"/>
                <a:gd name="T15" fmla="*/ 276577 h 1246"/>
                <a:gd name="T16" fmla="*/ 723309 w 634"/>
                <a:gd name="T17" fmla="*/ 363265 h 1246"/>
                <a:gd name="T18" fmla="*/ 470010 w 634"/>
                <a:gd name="T19" fmla="*/ 437569 h 1246"/>
                <a:gd name="T20" fmla="*/ 194196 w 634"/>
                <a:gd name="T21" fmla="*/ 507745 h 1246"/>
                <a:gd name="T22" fmla="*/ 0 w 634"/>
                <a:gd name="T23" fmla="*/ 555217 h 1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4"/>
                <a:gd name="T37" fmla="*/ 0 h 1246"/>
                <a:gd name="T38" fmla="*/ 634 w 634"/>
                <a:gd name="T39" fmla="*/ 1246 h 1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4" h="1246">
                  <a:moveTo>
                    <a:pt x="0" y="269"/>
                  </a:moveTo>
                  <a:lnTo>
                    <a:pt x="0" y="1245"/>
                  </a:lnTo>
                  <a:lnTo>
                    <a:pt x="632" y="1245"/>
                  </a:lnTo>
                  <a:lnTo>
                    <a:pt x="633" y="0"/>
                  </a:lnTo>
                  <a:lnTo>
                    <a:pt x="571" y="34"/>
                  </a:lnTo>
                  <a:lnTo>
                    <a:pt x="509" y="66"/>
                  </a:lnTo>
                  <a:lnTo>
                    <a:pt x="435" y="100"/>
                  </a:lnTo>
                  <a:lnTo>
                    <a:pt x="359" y="134"/>
                  </a:lnTo>
                  <a:lnTo>
                    <a:pt x="257" y="176"/>
                  </a:lnTo>
                  <a:lnTo>
                    <a:pt x="167" y="212"/>
                  </a:lnTo>
                  <a:lnTo>
                    <a:pt x="69" y="246"/>
                  </a:lnTo>
                  <a:lnTo>
                    <a:pt x="0" y="269"/>
                  </a:lnTo>
                </a:path>
              </a:pathLst>
            </a:custGeom>
            <a:solidFill>
              <a:schemeClr val="bg1">
                <a:lumMod val="65000"/>
              </a:schemeClr>
            </a:solidFill>
            <a:ln w="12700" cap="rnd">
              <a:solidFill>
                <a:srgbClr val="FFFFFF"/>
              </a:solidFill>
              <a:round/>
              <a:headEnd/>
              <a:tailEnd/>
            </a:ln>
          </p:spPr>
          <p:txBody>
            <a:bodyPr lIns="137160" tIns="0" rIns="34290" bIns="0"/>
            <a:lstStyle/>
            <a:p>
              <a:pPr algn="ctr" defTabSz="685800">
                <a:spcBef>
                  <a:spcPct val="20000"/>
                </a:spcBef>
                <a:defRPr/>
              </a:pPr>
              <a:endParaRPr lang="en-GB" sz="825" kern="0" dirty="0">
                <a:solidFill>
                  <a:srgbClr val="000000"/>
                </a:solidFill>
              </a:endParaRPr>
            </a:p>
          </p:txBody>
        </p:sp>
        <p:sp>
          <p:nvSpPr>
            <p:cNvPr id="19" name="Rectangle 6"/>
            <p:cNvSpPr>
              <a:spLocks noChangeArrowheads="1"/>
            </p:cNvSpPr>
            <p:nvPr/>
          </p:nvSpPr>
          <p:spPr bwMode="blackWhite">
            <a:xfrm>
              <a:off x="6224646" y="4053893"/>
              <a:ext cx="882845" cy="1268830"/>
            </a:xfrm>
            <a:prstGeom prst="rect">
              <a:avLst/>
            </a:prstGeom>
            <a:solidFill>
              <a:schemeClr val="accent2"/>
            </a:solidFill>
            <a:ln w="9525">
              <a:noFill/>
              <a:miter lim="800000"/>
              <a:headEnd/>
              <a:tailEnd/>
            </a:ln>
          </p:spPr>
          <p:txBody>
            <a:bodyPr lIns="0" tIns="0" rIns="0" bIns="0">
              <a:spAutoFit/>
            </a:bodyPr>
            <a:lstStyle/>
            <a:p>
              <a:pPr algn="ctr" defTabSz="615554">
                <a:spcBef>
                  <a:spcPts val="225"/>
                </a:spcBef>
              </a:pPr>
              <a:r>
                <a:rPr lang="en-GB" sz="1050" b="1" dirty="0">
                  <a:solidFill>
                    <a:srgbClr val="000000"/>
                  </a:solidFill>
                  <a:ea typeface="MS PGothic" pitchFamily="34" charset="-128"/>
                </a:rPr>
                <a:t>Business Optimizing</a:t>
              </a:r>
            </a:p>
            <a:p>
              <a:pPr algn="ctr" defTabSz="615554">
                <a:spcBef>
                  <a:spcPts val="225"/>
                </a:spcBef>
              </a:pPr>
              <a:r>
                <a:rPr lang="en-US" sz="675" dirty="0">
                  <a:solidFill>
                    <a:srgbClr val="000000"/>
                  </a:solidFill>
                  <a:ea typeface="MS PGothic" pitchFamily="34" charset="-128"/>
                </a:rPr>
                <a:t/>
              </a:r>
              <a:br>
                <a:rPr lang="en-US" sz="675" dirty="0">
                  <a:solidFill>
                    <a:srgbClr val="000000"/>
                  </a:solidFill>
                  <a:ea typeface="MS PGothic" pitchFamily="34" charset="-128"/>
                </a:rPr>
              </a:br>
              <a:r>
                <a:rPr lang="en-US" sz="1050" dirty="0">
                  <a:solidFill>
                    <a:srgbClr val="000000"/>
                  </a:solidFill>
                  <a:ea typeface="MS PGothic" pitchFamily="34" charset="-128"/>
                </a:rPr>
                <a:t>Service view</a:t>
              </a:r>
            </a:p>
            <a:p>
              <a:pPr algn="ctr" defTabSz="615554">
                <a:spcBef>
                  <a:spcPts val="225"/>
                </a:spcBef>
              </a:pPr>
              <a:endParaRPr lang="en-US" sz="675" dirty="0">
                <a:solidFill>
                  <a:srgbClr val="000000"/>
                </a:solidFill>
                <a:ea typeface="MS PGothic" pitchFamily="34" charset="-128"/>
              </a:endParaRPr>
            </a:p>
          </p:txBody>
        </p:sp>
        <p:sp>
          <p:nvSpPr>
            <p:cNvPr id="20" name="Freeform 2"/>
            <p:cNvSpPr>
              <a:spLocks/>
            </p:cNvSpPr>
            <p:nvPr/>
          </p:nvSpPr>
          <p:spPr bwMode="blackWhite">
            <a:xfrm>
              <a:off x="7098693" y="2564622"/>
              <a:ext cx="913288" cy="2870971"/>
            </a:xfrm>
            <a:custGeom>
              <a:avLst/>
              <a:gdLst>
                <a:gd name="T0" fmla="*/ 0 w 633"/>
                <a:gd name="T1" fmla="*/ 1127378 h 1744"/>
                <a:gd name="T2" fmla="*/ 2816 w 633"/>
                <a:gd name="T3" fmla="*/ 3937916 h 1744"/>
                <a:gd name="T4" fmla="*/ 1779947 w 633"/>
                <a:gd name="T5" fmla="*/ 3937916 h 1744"/>
                <a:gd name="T6" fmla="*/ 1779947 w 633"/>
                <a:gd name="T7" fmla="*/ 0 h 1744"/>
                <a:gd name="T8" fmla="*/ 1664475 w 633"/>
                <a:gd name="T9" fmla="*/ 124260 h 1744"/>
                <a:gd name="T10" fmla="*/ 1512391 w 633"/>
                <a:gd name="T11" fmla="*/ 246261 h 1744"/>
                <a:gd name="T12" fmla="*/ 1318062 w 633"/>
                <a:gd name="T13" fmla="*/ 388595 h 1744"/>
                <a:gd name="T14" fmla="*/ 1064588 w 633"/>
                <a:gd name="T15" fmla="*/ 551263 h 1744"/>
                <a:gd name="T16" fmla="*/ 811115 w 633"/>
                <a:gd name="T17" fmla="*/ 707153 h 1744"/>
                <a:gd name="T18" fmla="*/ 582989 w 633"/>
                <a:gd name="T19" fmla="*/ 829154 h 1744"/>
                <a:gd name="T20" fmla="*/ 253473 w 633"/>
                <a:gd name="T21" fmla="*/ 998599 h 1744"/>
                <a:gd name="T22" fmla="*/ 0 w 633"/>
                <a:gd name="T23" fmla="*/ 1127378 h 17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3"/>
                <a:gd name="T37" fmla="*/ 0 h 1744"/>
                <a:gd name="T38" fmla="*/ 633 w 633"/>
                <a:gd name="T39" fmla="*/ 1744 h 17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3" h="1744">
                  <a:moveTo>
                    <a:pt x="0" y="499"/>
                  </a:moveTo>
                  <a:lnTo>
                    <a:pt x="1" y="1743"/>
                  </a:lnTo>
                  <a:lnTo>
                    <a:pt x="632" y="1743"/>
                  </a:lnTo>
                  <a:lnTo>
                    <a:pt x="632" y="0"/>
                  </a:lnTo>
                  <a:lnTo>
                    <a:pt x="591" y="55"/>
                  </a:lnTo>
                  <a:lnTo>
                    <a:pt x="537" y="109"/>
                  </a:lnTo>
                  <a:lnTo>
                    <a:pt x="468" y="172"/>
                  </a:lnTo>
                  <a:lnTo>
                    <a:pt x="378" y="244"/>
                  </a:lnTo>
                  <a:lnTo>
                    <a:pt x="288" y="313"/>
                  </a:lnTo>
                  <a:lnTo>
                    <a:pt x="207" y="367"/>
                  </a:lnTo>
                  <a:lnTo>
                    <a:pt x="90" y="442"/>
                  </a:lnTo>
                  <a:lnTo>
                    <a:pt x="0" y="499"/>
                  </a:lnTo>
                </a:path>
              </a:pathLst>
            </a:custGeom>
            <a:solidFill>
              <a:schemeClr val="accent5"/>
            </a:solidFill>
            <a:ln w="12700" cap="rnd">
              <a:solidFill>
                <a:srgbClr val="FFFFFF"/>
              </a:solidFill>
              <a:round/>
              <a:headEnd/>
              <a:tailEnd/>
            </a:ln>
          </p:spPr>
          <p:txBody>
            <a:bodyPr lIns="137160" tIns="0" rIns="34290" bIns="0"/>
            <a:lstStyle/>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p:txBody>
        </p:sp>
        <p:sp>
          <p:nvSpPr>
            <p:cNvPr id="21" name="Rectangle 6"/>
            <p:cNvSpPr>
              <a:spLocks noChangeArrowheads="1"/>
            </p:cNvSpPr>
            <p:nvPr/>
          </p:nvSpPr>
          <p:spPr bwMode="blackWhite">
            <a:xfrm>
              <a:off x="5311461" y="4314517"/>
              <a:ext cx="893381" cy="1112321"/>
            </a:xfrm>
            <a:prstGeom prst="rect">
              <a:avLst/>
            </a:prstGeom>
            <a:solidFill>
              <a:schemeClr val="bg1">
                <a:lumMod val="65000"/>
              </a:schemeClr>
            </a:solidFill>
            <a:ln w="9525">
              <a:noFill/>
              <a:miter lim="800000"/>
              <a:headEnd/>
              <a:tailEnd/>
            </a:ln>
          </p:spPr>
          <p:txBody>
            <a:bodyPr wrap="square" lIns="0" tIns="0" rIns="0" bIns="0">
              <a:spAutoFit/>
            </a:bodyPr>
            <a:lstStyle/>
            <a:p>
              <a:pPr algn="ctr" defTabSz="615554">
                <a:spcBef>
                  <a:spcPts val="225"/>
                </a:spcBef>
              </a:pPr>
              <a:r>
                <a:rPr lang="en-GB" sz="1050" b="1" dirty="0">
                  <a:solidFill>
                    <a:srgbClr val="000000"/>
                  </a:solidFill>
                  <a:ea typeface="MS PGothic" pitchFamily="34" charset="-128"/>
                </a:rPr>
                <a:t>Performance Optimizing</a:t>
              </a:r>
              <a:endParaRPr lang="en-US" sz="1050" dirty="0">
                <a:solidFill>
                  <a:srgbClr val="000000"/>
                </a:solidFill>
                <a:ea typeface="MS PGothic" pitchFamily="34" charset="-128"/>
              </a:endParaRPr>
            </a:p>
            <a:p>
              <a:pPr algn="ctr" defTabSz="615554">
                <a:spcBef>
                  <a:spcPts val="225"/>
                </a:spcBef>
              </a:pPr>
              <a:r>
                <a:rPr lang="en-US" sz="1050" dirty="0">
                  <a:solidFill>
                    <a:srgbClr val="000000"/>
                  </a:solidFill>
                  <a:ea typeface="MS PGothic" pitchFamily="34" charset="-128"/>
                </a:rPr>
                <a:t>Workload view</a:t>
              </a:r>
            </a:p>
          </p:txBody>
        </p:sp>
        <p:sp>
          <p:nvSpPr>
            <p:cNvPr id="22" name="Rectangle 6"/>
            <p:cNvSpPr>
              <a:spLocks noChangeArrowheads="1"/>
            </p:cNvSpPr>
            <p:nvPr/>
          </p:nvSpPr>
          <p:spPr bwMode="blackWhite">
            <a:xfrm>
              <a:off x="7178022" y="3454976"/>
              <a:ext cx="833959" cy="1791453"/>
            </a:xfrm>
            <a:prstGeom prst="rect">
              <a:avLst/>
            </a:prstGeom>
            <a:noFill/>
            <a:ln w="9525">
              <a:noFill/>
              <a:miter lim="800000"/>
              <a:headEnd/>
              <a:tailEnd/>
            </a:ln>
          </p:spPr>
          <p:txBody>
            <a:bodyPr wrap="square" lIns="0" tIns="0" rIns="0" bIns="0">
              <a:spAutoFit/>
            </a:bodyPr>
            <a:lstStyle/>
            <a:p>
              <a:pPr algn="ctr" defTabSz="615554">
                <a:spcBef>
                  <a:spcPts val="225"/>
                </a:spcBef>
              </a:pPr>
              <a:r>
                <a:rPr lang="en-GB" sz="1200" b="1" dirty="0">
                  <a:solidFill>
                    <a:srgbClr val="000000"/>
                  </a:solidFill>
                  <a:ea typeface="MS PGothic" pitchFamily="34" charset="-128"/>
                </a:rPr>
                <a:t>Process Optimizing</a:t>
              </a:r>
            </a:p>
            <a:p>
              <a:pPr algn="ctr" defTabSz="615554">
                <a:spcBef>
                  <a:spcPts val="225"/>
                </a:spcBef>
              </a:pPr>
              <a:r>
                <a:rPr lang="en-US" sz="675" dirty="0">
                  <a:solidFill>
                    <a:srgbClr val="000000"/>
                  </a:solidFill>
                  <a:ea typeface="MS PGothic" pitchFamily="34" charset="-128"/>
                </a:rPr>
                <a:t/>
              </a:r>
              <a:br>
                <a:rPr lang="en-US" sz="675" dirty="0">
                  <a:solidFill>
                    <a:srgbClr val="000000"/>
                  </a:solidFill>
                  <a:ea typeface="MS PGothic" pitchFamily="34" charset="-128"/>
                </a:rPr>
              </a:br>
              <a:r>
                <a:rPr lang="en-US" sz="1050" dirty="0">
                  <a:solidFill>
                    <a:srgbClr val="000000"/>
                  </a:solidFill>
                  <a:ea typeface="MS PGothic" pitchFamily="34" charset="-128"/>
                </a:rPr>
                <a:t>Business process view</a:t>
              </a:r>
            </a:p>
          </p:txBody>
        </p:sp>
        <p:sp>
          <p:nvSpPr>
            <p:cNvPr id="23" name="Rectangle 6"/>
            <p:cNvSpPr>
              <a:spLocks noChangeArrowheads="1"/>
            </p:cNvSpPr>
            <p:nvPr/>
          </p:nvSpPr>
          <p:spPr bwMode="blackWhite">
            <a:xfrm>
              <a:off x="3352800" y="4782009"/>
              <a:ext cx="1025464" cy="634414"/>
            </a:xfrm>
            <a:prstGeom prst="rect">
              <a:avLst/>
            </a:prstGeom>
            <a:solidFill>
              <a:schemeClr val="accent2">
                <a:lumMod val="40000"/>
                <a:lumOff val="60000"/>
              </a:schemeClr>
            </a:solidFill>
            <a:ln w="9525">
              <a:noFill/>
              <a:miter lim="800000"/>
              <a:headEnd/>
              <a:tailEnd/>
            </a:ln>
          </p:spPr>
          <p:txBody>
            <a:bodyPr wrap="square" lIns="0" tIns="0" rIns="0" bIns="0">
              <a:spAutoFit/>
            </a:bodyPr>
            <a:lstStyle/>
            <a:p>
              <a:pPr algn="ctr" defTabSz="615554">
                <a:spcBef>
                  <a:spcPts val="225"/>
                </a:spcBef>
              </a:pPr>
              <a:r>
                <a:rPr lang="en-GB" sz="1050" b="1" dirty="0">
                  <a:solidFill>
                    <a:srgbClr val="000000"/>
                  </a:solidFill>
                  <a:ea typeface="MS PGothic" pitchFamily="34" charset="-128"/>
                </a:rPr>
                <a:t>Fire Fighting</a:t>
              </a:r>
            </a:p>
            <a:p>
              <a:pPr algn="ctr" defTabSz="615554">
                <a:spcBef>
                  <a:spcPts val="225"/>
                </a:spcBef>
              </a:pPr>
              <a:endParaRPr lang="en-US" sz="675" dirty="0">
                <a:solidFill>
                  <a:srgbClr val="000000"/>
                </a:solidFill>
                <a:ea typeface="MS PGothic" pitchFamily="34" charset="-128"/>
              </a:endParaRPr>
            </a:p>
          </p:txBody>
        </p:sp>
        <p:cxnSp>
          <p:nvCxnSpPr>
            <p:cNvPr id="24" name="Straight Arrow Connector 13"/>
            <p:cNvCxnSpPr>
              <a:cxnSpLocks noChangeShapeType="1"/>
            </p:cNvCxnSpPr>
            <p:nvPr/>
          </p:nvCxnSpPr>
          <p:spPr bwMode="auto">
            <a:xfrm rot="5400000" flipV="1">
              <a:off x="5712331" y="3639074"/>
              <a:ext cx="1059" cy="4669603"/>
            </a:xfrm>
            <a:prstGeom prst="straightConnector1">
              <a:avLst/>
            </a:prstGeom>
            <a:noFill/>
            <a:ln w="9525" algn="ctr">
              <a:solidFill>
                <a:srgbClr val="000000"/>
              </a:solidFill>
              <a:round/>
              <a:headEnd type="arrow"/>
              <a:tailEnd type="arrow" w="med" len="med"/>
            </a:ln>
          </p:spPr>
        </p:cxnSp>
        <p:sp>
          <p:nvSpPr>
            <p:cNvPr id="25" name="Rectangle 24"/>
            <p:cNvSpPr/>
            <p:nvPr/>
          </p:nvSpPr>
          <p:spPr>
            <a:xfrm>
              <a:off x="7310206" y="4566321"/>
              <a:ext cx="421925" cy="467845"/>
            </a:xfrm>
            <a:prstGeom prst="rect">
              <a:avLst/>
            </a:prstGeom>
          </p:spPr>
          <p:txBody>
            <a:bodyPr wrap="square">
              <a:spAutoFit/>
            </a:bodyPr>
            <a:lstStyle/>
            <a:p>
              <a:pPr defTabSz="685800" eaLnBrk="0" hangingPunct="0">
                <a:lnSpc>
                  <a:spcPct val="106000"/>
                </a:lnSpc>
              </a:pPr>
              <a:r>
                <a:rPr lang="en-US" sz="750" dirty="0">
                  <a:solidFill>
                    <a:srgbClr val="000000"/>
                  </a:solidFill>
                  <a:cs typeface="Arial" charset="0"/>
                </a:rPr>
                <a:t>***</a:t>
              </a:r>
              <a:endParaRPr lang="en-US" sz="675" dirty="0">
                <a:solidFill>
                  <a:srgbClr val="000000"/>
                </a:solidFill>
                <a:cs typeface="Arial" charset="0"/>
              </a:endParaRPr>
            </a:p>
          </p:txBody>
        </p:sp>
        <p:grpSp>
          <p:nvGrpSpPr>
            <p:cNvPr id="26" name="Group 7"/>
            <p:cNvGrpSpPr>
              <a:grpSpLocks/>
            </p:cNvGrpSpPr>
            <p:nvPr/>
          </p:nvGrpSpPr>
          <p:grpSpPr bwMode="auto">
            <a:xfrm rot="10800000" flipH="1" flipV="1">
              <a:off x="5661375" y="5661497"/>
              <a:ext cx="237744" cy="237744"/>
              <a:chOff x="635" y="1581"/>
              <a:chExt cx="218" cy="218"/>
            </a:xfrm>
          </p:grpSpPr>
          <p:sp>
            <p:nvSpPr>
              <p:cNvPr id="32" name="Oval 8"/>
              <p:cNvSpPr>
                <a:spLocks noChangeAspect="1" noChangeArrowheads="1"/>
              </p:cNvSpPr>
              <p:nvPr>
                <p:custDataLst>
                  <p:tags r:id="rId5"/>
                </p:custDataLst>
              </p:nvPr>
            </p:nvSpPr>
            <p:spPr bwMode="gray">
              <a:xfrm>
                <a:off x="635" y="1581"/>
                <a:ext cx="218" cy="217"/>
              </a:xfrm>
              <a:prstGeom prst="ellipse">
                <a:avLst/>
              </a:prstGeom>
              <a:solidFill>
                <a:srgbClr val="FFFFFF"/>
              </a:solidFill>
              <a:ln w="12700">
                <a:solidFill>
                  <a:schemeClr val="bg2">
                    <a:lumMod val="75000"/>
                  </a:schemeClr>
                </a:solidFill>
                <a:round/>
                <a:headEnd/>
                <a:tailEnd/>
              </a:ln>
            </p:spPr>
            <p:txBody>
              <a:bodyPr wrap="none" anchor="ctr"/>
              <a:lstStyle/>
              <a:p>
                <a:pPr algn="ctr" defTabSz="685800"/>
                <a:endParaRPr lang="en-US" sz="1200" dirty="0">
                  <a:solidFill>
                    <a:srgbClr val="000000"/>
                  </a:solidFill>
                </a:endParaRPr>
              </a:p>
            </p:txBody>
          </p:sp>
          <p:sp>
            <p:nvSpPr>
              <p:cNvPr id="33" name="Arc 9"/>
              <p:cNvSpPr>
                <a:spLocks noChangeAspect="1"/>
              </p:cNvSpPr>
              <p:nvPr>
                <p:custDataLst>
                  <p:tags r:id="rId6"/>
                </p:custDataLst>
              </p:nvPr>
            </p:nvSpPr>
            <p:spPr bwMode="gray">
              <a:xfrm>
                <a:off x="744" y="1582"/>
                <a:ext cx="109" cy="217"/>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accent2"/>
              </a:solidFill>
              <a:ln w="12700">
                <a:solidFill>
                  <a:schemeClr val="accent2"/>
                </a:solidFill>
                <a:round/>
                <a:headEnd/>
                <a:tailEnd/>
              </a:ln>
            </p:spPr>
            <p:txBody>
              <a:bodyPr wrap="none" anchor="ctr"/>
              <a:lstStyle/>
              <a:p>
                <a:pPr algn="ctr" defTabSz="685800"/>
                <a:endParaRPr lang="en-US" sz="1200" dirty="0">
                  <a:solidFill>
                    <a:srgbClr val="000000"/>
                  </a:solidFill>
                </a:endParaRPr>
              </a:p>
            </p:txBody>
          </p:sp>
        </p:grpSp>
        <p:sp>
          <p:nvSpPr>
            <p:cNvPr id="27" name="Oval 3"/>
            <p:cNvSpPr>
              <a:spLocks noChangeArrowheads="1"/>
            </p:cNvSpPr>
            <p:nvPr>
              <p:custDataLst>
                <p:tags r:id="rId2"/>
              </p:custDataLst>
            </p:nvPr>
          </p:nvSpPr>
          <p:spPr bwMode="gray">
            <a:xfrm rot="10800000" flipH="1" flipV="1">
              <a:off x="3787764" y="5661497"/>
              <a:ext cx="237744" cy="237744"/>
            </a:xfrm>
            <a:prstGeom prst="ellipse">
              <a:avLst/>
            </a:prstGeom>
            <a:solidFill>
              <a:srgbClr val="FFFFFF"/>
            </a:solidFill>
            <a:ln w="12700">
              <a:solidFill>
                <a:schemeClr val="bg2">
                  <a:lumMod val="75000"/>
                </a:schemeClr>
              </a:solidFill>
              <a:round/>
              <a:headEnd/>
              <a:tailEnd/>
            </a:ln>
          </p:spPr>
          <p:txBody>
            <a:bodyPr wrap="none" anchor="ctr"/>
            <a:lstStyle/>
            <a:p>
              <a:pPr algn="ctr" defTabSz="685800">
                <a:lnSpc>
                  <a:spcPct val="85000"/>
                </a:lnSpc>
              </a:pPr>
              <a:endParaRPr lang="en-US" sz="1200" dirty="0">
                <a:solidFill>
                  <a:srgbClr val="000000"/>
                </a:solidFill>
              </a:endParaRPr>
            </a:p>
          </p:txBody>
        </p:sp>
        <p:grpSp>
          <p:nvGrpSpPr>
            <p:cNvPr id="28" name="Group 27"/>
            <p:cNvGrpSpPr/>
            <p:nvPr/>
          </p:nvGrpSpPr>
          <p:grpSpPr>
            <a:xfrm>
              <a:off x="4740338" y="5661498"/>
              <a:ext cx="237744" cy="237744"/>
              <a:chOff x="3195638" y="5646391"/>
              <a:chExt cx="242888" cy="242888"/>
            </a:xfrm>
          </p:grpSpPr>
          <p:sp>
            <p:nvSpPr>
              <p:cNvPr id="30" name="Oval 5"/>
              <p:cNvSpPr>
                <a:spLocks noChangeAspect="1" noChangeArrowheads="1"/>
              </p:cNvSpPr>
              <p:nvPr>
                <p:custDataLst>
                  <p:tags r:id="rId3"/>
                </p:custDataLst>
              </p:nvPr>
            </p:nvSpPr>
            <p:spPr bwMode="gray">
              <a:xfrm rot="10800000" flipH="1" flipV="1">
                <a:off x="3195638" y="5646391"/>
                <a:ext cx="242888" cy="242888"/>
              </a:xfrm>
              <a:prstGeom prst="ellipse">
                <a:avLst/>
              </a:prstGeom>
              <a:solidFill>
                <a:srgbClr val="FFFFFF"/>
              </a:solidFill>
              <a:ln w="12700">
                <a:solidFill>
                  <a:schemeClr val="bg2">
                    <a:lumMod val="75000"/>
                  </a:schemeClr>
                </a:solidFill>
                <a:round/>
                <a:headEnd/>
                <a:tailEnd/>
              </a:ln>
            </p:spPr>
            <p:txBody>
              <a:bodyPr wrap="none" anchor="ctr"/>
              <a:lstStyle/>
              <a:p>
                <a:pPr algn="ctr" defTabSz="685800">
                  <a:lnSpc>
                    <a:spcPct val="85000"/>
                  </a:lnSpc>
                </a:pPr>
                <a:endParaRPr lang="en-US" sz="1200" dirty="0">
                  <a:solidFill>
                    <a:srgbClr val="000000"/>
                  </a:solidFill>
                </a:endParaRPr>
              </a:p>
            </p:txBody>
          </p:sp>
          <p:sp>
            <p:nvSpPr>
              <p:cNvPr id="31" name="Arc 6"/>
              <p:cNvSpPr>
                <a:spLocks noChangeAspect="1"/>
              </p:cNvSpPr>
              <p:nvPr>
                <p:custDataLst>
                  <p:tags r:id="rId4"/>
                </p:custDataLst>
              </p:nvPr>
            </p:nvSpPr>
            <p:spPr bwMode="gray">
              <a:xfrm rot="10800000" flipH="1" flipV="1">
                <a:off x="3317082" y="5646391"/>
                <a:ext cx="121444" cy="1214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12700">
                <a:solidFill>
                  <a:schemeClr val="bg2">
                    <a:lumMod val="75000"/>
                  </a:schemeClr>
                </a:solidFill>
                <a:round/>
                <a:headEnd/>
                <a:tailEnd/>
              </a:ln>
            </p:spPr>
            <p:txBody>
              <a:bodyPr wrap="none" anchor="ctr"/>
              <a:lstStyle/>
              <a:p>
                <a:pPr algn="ctr" defTabSz="685800">
                  <a:lnSpc>
                    <a:spcPct val="85000"/>
                  </a:lnSpc>
                </a:pPr>
                <a:endParaRPr lang="en-US" sz="1200" dirty="0">
                  <a:solidFill>
                    <a:srgbClr val="000000"/>
                  </a:solidFill>
                </a:endParaRPr>
              </a:p>
            </p:txBody>
          </p:sp>
        </p:grpSp>
        <p:sp>
          <p:nvSpPr>
            <p:cNvPr id="29" name="Rectangle 28"/>
            <p:cNvSpPr/>
            <p:nvPr/>
          </p:nvSpPr>
          <p:spPr bwMode="auto">
            <a:xfrm>
              <a:off x="6677564" y="5990040"/>
              <a:ext cx="1370098" cy="167730"/>
            </a:xfrm>
            <a:prstGeom prst="rect">
              <a:avLst/>
            </a:prstGeom>
            <a:noFill/>
            <a:ln w="9525" cap="flat" cmpd="sng" algn="ctr">
              <a:solidFill>
                <a:srgbClr val="FFFFFF">
                  <a:alpha val="0"/>
                </a:srgbClr>
              </a:solidFill>
              <a:prstDash val="solid"/>
              <a:round/>
              <a:headEnd type="none" w="med" len="med"/>
              <a:tailEnd type="none" w="med" len="med"/>
            </a:ln>
            <a:effectLst/>
          </p:spPr>
          <p:txBody>
            <a:bodyPr lIns="35100" tIns="48600" rIns="35100" bIns="48600"/>
            <a:lstStyle/>
            <a:p>
              <a:pPr defTabSz="685800">
                <a:defRPr/>
              </a:pPr>
              <a:r>
                <a:rPr lang="en-US" sz="675" kern="0" dirty="0">
                  <a:solidFill>
                    <a:srgbClr val="000000"/>
                  </a:solidFill>
                </a:rPr>
                <a:t>  </a:t>
              </a:r>
              <a:r>
                <a:rPr lang="en-US" sz="1350" kern="0" dirty="0">
                  <a:solidFill>
                    <a:srgbClr val="000000"/>
                  </a:solidFill>
                </a:rPr>
                <a:t>Outcome Focused</a:t>
              </a:r>
            </a:p>
          </p:txBody>
        </p:sp>
      </p:grpSp>
      <p:sp>
        <p:nvSpPr>
          <p:cNvPr id="2" name="Title 1"/>
          <p:cNvSpPr>
            <a:spLocks noGrp="1"/>
          </p:cNvSpPr>
          <p:nvPr>
            <p:ph type="title"/>
          </p:nvPr>
        </p:nvSpPr>
        <p:spPr/>
        <p:txBody>
          <a:bodyPr>
            <a:normAutofit/>
          </a:bodyPr>
          <a:lstStyle/>
          <a:p>
            <a:r>
              <a:rPr lang="en-US" sz="2800" dirty="0" smtClean="0">
                <a:latin typeface="+mn-lt"/>
              </a:rPr>
              <a:t>Goals for Capacity Management at HCSC</a:t>
            </a:r>
            <a:endParaRPr lang="en-US" sz="2800" dirty="0">
              <a:latin typeface="+mn-lt"/>
            </a:endParaRPr>
          </a:p>
        </p:txBody>
      </p:sp>
      <p:sp>
        <p:nvSpPr>
          <p:cNvPr id="38" name="Content Placeholder 37"/>
          <p:cNvSpPr>
            <a:spLocks noGrp="1"/>
          </p:cNvSpPr>
          <p:nvPr>
            <p:ph idx="1"/>
          </p:nvPr>
        </p:nvSpPr>
        <p:spPr/>
        <p:txBody>
          <a:bodyPr/>
          <a:lstStyle/>
          <a:p>
            <a:pPr marL="230188" indent="-230188" defTabSz="685800">
              <a:lnSpc>
                <a:spcPct val="90000"/>
              </a:lnSpc>
              <a:spcBef>
                <a:spcPts val="600"/>
              </a:spcBef>
              <a:buFont typeface="+mj-lt"/>
              <a:buAutoNum type="arabicPeriod"/>
            </a:pPr>
            <a:r>
              <a:rPr lang="en-US" sz="1600" dirty="0">
                <a:solidFill>
                  <a:srgbClr val="0074BC"/>
                </a:solidFill>
              </a:rPr>
              <a:t>Minimize our risk to production caused by capacity related outages</a:t>
            </a:r>
            <a:r>
              <a:rPr lang="en-US" sz="1600" dirty="0">
                <a:solidFill>
                  <a:srgbClr val="0070C0"/>
                </a:solidFill>
              </a:rPr>
              <a:t> and plan for growth</a:t>
            </a:r>
          </a:p>
          <a:p>
            <a:pPr marL="230188" indent="-230188" defTabSz="685800">
              <a:lnSpc>
                <a:spcPct val="90000"/>
              </a:lnSpc>
              <a:spcBef>
                <a:spcPts val="600"/>
              </a:spcBef>
              <a:buFont typeface="+mj-lt"/>
              <a:buAutoNum type="arabicPeriod"/>
            </a:pPr>
            <a:r>
              <a:rPr lang="en-US" sz="1600" dirty="0">
                <a:solidFill>
                  <a:srgbClr val="0070C0"/>
                </a:solidFill>
              </a:rPr>
              <a:t>Reduce resource time used to manually collect and correlate data</a:t>
            </a:r>
          </a:p>
          <a:p>
            <a:pPr marL="230188" indent="-230188" defTabSz="685800">
              <a:lnSpc>
                <a:spcPct val="90000"/>
              </a:lnSpc>
              <a:spcBef>
                <a:spcPts val="600"/>
              </a:spcBef>
              <a:buFont typeface="+mj-lt"/>
              <a:buAutoNum type="arabicPeriod"/>
            </a:pPr>
            <a:r>
              <a:rPr lang="en-US" sz="1600" dirty="0">
                <a:solidFill>
                  <a:srgbClr val="0070C0"/>
                </a:solidFill>
              </a:rPr>
              <a:t>Ensure </a:t>
            </a:r>
            <a:r>
              <a:rPr lang="en-US" sz="1600" dirty="0" smtClean="0">
                <a:solidFill>
                  <a:srgbClr val="0070C0"/>
                </a:solidFill>
              </a:rPr>
              <a:t>models </a:t>
            </a:r>
            <a:r>
              <a:rPr lang="en-US" sz="1600" dirty="0">
                <a:solidFill>
                  <a:srgbClr val="0070C0"/>
                </a:solidFill>
              </a:rPr>
              <a:t>are aligned to business expectations and give IT runway to implement changes</a:t>
            </a:r>
          </a:p>
          <a:p>
            <a:pPr marL="230188" indent="-230188" defTabSz="685800">
              <a:spcBef>
                <a:spcPts val="600"/>
              </a:spcBef>
              <a:buFont typeface="+mj-lt"/>
              <a:buAutoNum type="arabicPeriod"/>
            </a:pPr>
            <a:r>
              <a:rPr lang="en-US" sz="1600" u="sng" dirty="0">
                <a:solidFill>
                  <a:srgbClr val="0070C0"/>
                </a:solidFill>
              </a:rPr>
              <a:t>Minimize future hardware spend by maximizing the utilization of our current investments</a:t>
            </a:r>
          </a:p>
          <a:p>
            <a:pPr marL="0" indent="0">
              <a:buNone/>
            </a:pPr>
            <a:endParaRPr lang="en-US" dirty="0"/>
          </a:p>
        </p:txBody>
      </p:sp>
      <p:pic>
        <p:nvPicPr>
          <p:cNvPr id="36"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070049" flipV="1">
            <a:off x="2671933" y="3183042"/>
            <a:ext cx="2924657" cy="30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05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3000"/>
                                  </p:stCondLst>
                                  <p:childTnLst>
                                    <p:set>
                                      <p:cBhvr>
                                        <p:cTn id="6" dur="1" fill="hold">
                                          <p:stCondLst>
                                            <p:cond delay="0"/>
                                          </p:stCondLst>
                                        </p:cTn>
                                        <p:tgtEl>
                                          <p:spTgt spid="36"/>
                                        </p:tgtEl>
                                        <p:attrNameLst>
                                          <p:attrName>style.visibility</p:attrName>
                                        </p:attrNameLst>
                                      </p:cBhvr>
                                      <p:to>
                                        <p:strVal val="visible"/>
                                      </p:to>
                                    </p:set>
                                    <p:anim calcmode="lin" valueType="num">
                                      <p:cBhvr>
                                        <p:cTn id="7" dur="2000" fill="hold"/>
                                        <p:tgtEl>
                                          <p:spTgt spid="36"/>
                                        </p:tgtEl>
                                        <p:attrNameLst>
                                          <p:attrName>ppt_w</p:attrName>
                                        </p:attrNameLst>
                                      </p:cBhvr>
                                      <p:tavLst>
                                        <p:tav tm="0">
                                          <p:val>
                                            <p:fltVal val="0"/>
                                          </p:val>
                                        </p:tav>
                                        <p:tav tm="100000">
                                          <p:val>
                                            <p:strVal val="#ppt_w"/>
                                          </p:val>
                                        </p:tav>
                                      </p:tavLst>
                                    </p:anim>
                                    <p:anim calcmode="lin" valueType="num">
                                      <p:cBhvr>
                                        <p:cTn id="8" dur="2000" fill="hold"/>
                                        <p:tgtEl>
                                          <p:spTgt spid="36"/>
                                        </p:tgtEl>
                                        <p:attrNameLst>
                                          <p:attrName>ppt_h</p:attrName>
                                        </p:attrNameLst>
                                      </p:cBhvr>
                                      <p:tavLst>
                                        <p:tav tm="0">
                                          <p:val>
                                            <p:fltVal val="0"/>
                                          </p:val>
                                        </p:tav>
                                        <p:tav tm="100000">
                                          <p:val>
                                            <p:strVal val="#ppt_h"/>
                                          </p:val>
                                        </p:tav>
                                      </p:tavLst>
                                    </p:anim>
                                    <p:anim calcmode="lin" valueType="num">
                                      <p:cBhvr>
                                        <p:cTn id="9" dur="2000" fill="hold"/>
                                        <p:tgtEl>
                                          <p:spTgt spid="36"/>
                                        </p:tgtEl>
                                        <p:attrNameLst>
                                          <p:attrName>style.rotation</p:attrName>
                                        </p:attrNameLst>
                                      </p:cBhvr>
                                      <p:tavLst>
                                        <p:tav tm="0">
                                          <p:val>
                                            <p:fltVal val="90"/>
                                          </p:val>
                                        </p:tav>
                                        <p:tav tm="100000">
                                          <p:val>
                                            <p:fltVal val="0"/>
                                          </p:val>
                                        </p:tav>
                                      </p:tavLst>
                                    </p:anim>
                                    <p:animEffect transition="in" filter="fade">
                                      <p:cBhvr>
                                        <p:cTn id="1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p:cNvGrpSpPr/>
          <p:nvPr/>
        </p:nvGrpSpPr>
        <p:grpSpPr>
          <a:xfrm>
            <a:off x="5083206" y="987089"/>
            <a:ext cx="438582" cy="3588160"/>
            <a:chOff x="4909638" y="1236822"/>
            <a:chExt cx="584776" cy="4784214"/>
          </a:xfrm>
        </p:grpSpPr>
        <p:cxnSp>
          <p:nvCxnSpPr>
            <p:cNvPr id="6" name="Straight Connector 5"/>
            <p:cNvCxnSpPr/>
            <p:nvPr/>
          </p:nvCxnSpPr>
          <p:spPr>
            <a:xfrm>
              <a:off x="5455940" y="1236822"/>
              <a:ext cx="0" cy="4732756"/>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rot="16200000">
              <a:off x="4502976" y="5029599"/>
              <a:ext cx="1398099" cy="584776"/>
            </a:xfrm>
            <a:prstGeom prst="rect">
              <a:avLst/>
            </a:prstGeom>
            <a:noFill/>
          </p:spPr>
          <p:txBody>
            <a:bodyPr wrap="square" rtlCol="0">
              <a:spAutoFit/>
            </a:bodyPr>
            <a:lstStyle/>
            <a:p>
              <a:pPr defTabSz="685800" fontAlgn="base">
                <a:lnSpc>
                  <a:spcPct val="250000"/>
                </a:lnSpc>
                <a:spcBef>
                  <a:spcPct val="0"/>
                </a:spcBef>
                <a:spcAft>
                  <a:spcPct val="0"/>
                </a:spcAft>
              </a:pPr>
              <a:r>
                <a:rPr lang="en-US" sz="900" dirty="0">
                  <a:solidFill>
                    <a:srgbClr val="000000"/>
                  </a:solidFill>
                  <a:latin typeface="Arial"/>
                  <a:cs typeface="Arial" charset="0"/>
                </a:rPr>
                <a:t>Data Integration</a:t>
              </a:r>
            </a:p>
          </p:txBody>
        </p:sp>
      </p:grpSp>
      <p:grpSp>
        <p:nvGrpSpPr>
          <p:cNvPr id="114" name="Group 113"/>
          <p:cNvGrpSpPr/>
          <p:nvPr/>
        </p:nvGrpSpPr>
        <p:grpSpPr>
          <a:xfrm>
            <a:off x="5701788" y="987089"/>
            <a:ext cx="438582" cy="3588160"/>
            <a:chOff x="6189712" y="1236822"/>
            <a:chExt cx="584776" cy="4784214"/>
          </a:xfrm>
        </p:grpSpPr>
        <p:cxnSp>
          <p:nvCxnSpPr>
            <p:cNvPr id="7" name="Straight Connector 6"/>
            <p:cNvCxnSpPr/>
            <p:nvPr/>
          </p:nvCxnSpPr>
          <p:spPr>
            <a:xfrm>
              <a:off x="6736014" y="1236822"/>
              <a:ext cx="0" cy="4732756"/>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rot="16200000">
              <a:off x="5922598" y="5169147"/>
              <a:ext cx="1119003" cy="584776"/>
            </a:xfrm>
            <a:prstGeom prst="rect">
              <a:avLst/>
            </a:prstGeom>
            <a:noFill/>
          </p:spPr>
          <p:txBody>
            <a:bodyPr wrap="square" rtlCol="0">
              <a:spAutoFit/>
            </a:bodyPr>
            <a:lstStyle/>
            <a:p>
              <a:pPr defTabSz="685800" fontAlgn="base">
                <a:lnSpc>
                  <a:spcPct val="250000"/>
                </a:lnSpc>
                <a:spcBef>
                  <a:spcPct val="0"/>
                </a:spcBef>
                <a:spcAft>
                  <a:spcPct val="0"/>
                </a:spcAft>
              </a:pPr>
              <a:r>
                <a:rPr lang="en-US" sz="900" dirty="0">
                  <a:solidFill>
                    <a:srgbClr val="000000"/>
                  </a:solidFill>
                  <a:latin typeface="Arial"/>
                  <a:cs typeface="Arial" charset="0"/>
                </a:rPr>
                <a:t>Reporting</a:t>
              </a:r>
            </a:p>
          </p:txBody>
        </p:sp>
      </p:grpSp>
      <p:grpSp>
        <p:nvGrpSpPr>
          <p:cNvPr id="115" name="Group 114"/>
          <p:cNvGrpSpPr/>
          <p:nvPr/>
        </p:nvGrpSpPr>
        <p:grpSpPr>
          <a:xfrm>
            <a:off x="6320369" y="987089"/>
            <a:ext cx="438582" cy="3563509"/>
            <a:chOff x="7015872" y="1236822"/>
            <a:chExt cx="584776" cy="4751345"/>
          </a:xfrm>
        </p:grpSpPr>
        <p:cxnSp>
          <p:nvCxnSpPr>
            <p:cNvPr id="5" name="Straight Connector 4"/>
            <p:cNvCxnSpPr/>
            <p:nvPr/>
          </p:nvCxnSpPr>
          <p:spPr>
            <a:xfrm>
              <a:off x="7562174" y="1236822"/>
              <a:ext cx="0" cy="4732756"/>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rot="16200000">
              <a:off x="6748757" y="5136277"/>
              <a:ext cx="1119005" cy="584776"/>
            </a:xfrm>
            <a:prstGeom prst="rect">
              <a:avLst/>
            </a:prstGeom>
            <a:noFill/>
          </p:spPr>
          <p:txBody>
            <a:bodyPr wrap="square" rtlCol="0">
              <a:spAutoFit/>
            </a:bodyPr>
            <a:lstStyle/>
            <a:p>
              <a:pPr defTabSz="685800" fontAlgn="base">
                <a:lnSpc>
                  <a:spcPct val="250000"/>
                </a:lnSpc>
                <a:spcBef>
                  <a:spcPct val="0"/>
                </a:spcBef>
                <a:spcAft>
                  <a:spcPct val="0"/>
                </a:spcAft>
              </a:pPr>
              <a:r>
                <a:rPr lang="en-US" sz="900" dirty="0">
                  <a:solidFill>
                    <a:srgbClr val="000000"/>
                  </a:solidFill>
                  <a:latin typeface="Arial"/>
                  <a:cs typeface="Arial" charset="0"/>
                </a:rPr>
                <a:t>Modeling</a:t>
              </a:r>
            </a:p>
          </p:txBody>
        </p:sp>
      </p:grpSp>
      <p:grpSp>
        <p:nvGrpSpPr>
          <p:cNvPr id="116" name="Group 115"/>
          <p:cNvGrpSpPr/>
          <p:nvPr/>
        </p:nvGrpSpPr>
        <p:grpSpPr>
          <a:xfrm>
            <a:off x="6938955" y="987091"/>
            <a:ext cx="438582" cy="3563508"/>
            <a:chOff x="7727939" y="1236822"/>
            <a:chExt cx="584776" cy="4751344"/>
          </a:xfrm>
        </p:grpSpPr>
        <p:cxnSp>
          <p:nvCxnSpPr>
            <p:cNvPr id="4" name="Straight Connector 3"/>
            <p:cNvCxnSpPr/>
            <p:nvPr/>
          </p:nvCxnSpPr>
          <p:spPr>
            <a:xfrm>
              <a:off x="8264252" y="1236822"/>
              <a:ext cx="0" cy="4732756"/>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rot="16200000">
              <a:off x="7460825" y="5136277"/>
              <a:ext cx="1119003" cy="584776"/>
            </a:xfrm>
            <a:prstGeom prst="rect">
              <a:avLst/>
            </a:prstGeom>
            <a:noFill/>
          </p:spPr>
          <p:txBody>
            <a:bodyPr wrap="square" rtlCol="0">
              <a:spAutoFit/>
            </a:bodyPr>
            <a:lstStyle/>
            <a:p>
              <a:pPr defTabSz="685800" fontAlgn="base">
                <a:lnSpc>
                  <a:spcPct val="250000"/>
                </a:lnSpc>
                <a:spcBef>
                  <a:spcPct val="0"/>
                </a:spcBef>
                <a:spcAft>
                  <a:spcPct val="0"/>
                </a:spcAft>
              </a:pPr>
              <a:r>
                <a:rPr lang="en-US" sz="900" dirty="0">
                  <a:solidFill>
                    <a:srgbClr val="000000"/>
                  </a:solidFill>
                  <a:latin typeface="Arial"/>
                  <a:cs typeface="Arial" charset="0"/>
                </a:rPr>
                <a:t>Planning</a:t>
              </a:r>
            </a:p>
          </p:txBody>
        </p:sp>
      </p:grpSp>
      <p:cxnSp>
        <p:nvCxnSpPr>
          <p:cNvPr id="48" name="Straight Connector 47"/>
          <p:cNvCxnSpPr>
            <a:endCxn id="16" idx="0"/>
          </p:cNvCxnSpPr>
          <p:nvPr/>
        </p:nvCxnSpPr>
        <p:spPr>
          <a:xfrm>
            <a:off x="3201696" y="2138818"/>
            <a:ext cx="4409523" cy="108002"/>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457200" y="233804"/>
            <a:ext cx="8229600" cy="514622"/>
          </a:xfrm>
        </p:spPr>
        <p:txBody>
          <a:bodyPr>
            <a:noAutofit/>
          </a:bodyPr>
          <a:lstStyle/>
          <a:p>
            <a:r>
              <a:rPr lang="en-US" sz="2800" dirty="0" smtClean="0">
                <a:solidFill>
                  <a:schemeClr val="accent1"/>
                </a:solidFill>
              </a:rPr>
              <a:t>A </a:t>
            </a:r>
            <a:r>
              <a:rPr lang="en-US" sz="2800" dirty="0">
                <a:solidFill>
                  <a:schemeClr val="accent1"/>
                </a:solidFill>
              </a:rPr>
              <a:t>phased approach </a:t>
            </a:r>
            <a:r>
              <a:rPr lang="en-US" sz="2800" dirty="0" smtClean="0">
                <a:solidFill>
                  <a:schemeClr val="accent1"/>
                </a:solidFill>
              </a:rPr>
              <a:t>to increase maturity </a:t>
            </a:r>
            <a:r>
              <a:rPr lang="en-US" sz="2800" dirty="0">
                <a:solidFill>
                  <a:schemeClr val="accent1"/>
                </a:solidFill>
              </a:rPr>
              <a:t>and </a:t>
            </a:r>
            <a:r>
              <a:rPr lang="en-US" sz="2800" dirty="0" smtClean="0">
                <a:solidFill>
                  <a:schemeClr val="accent1"/>
                </a:solidFill>
              </a:rPr>
              <a:t>scope</a:t>
            </a:r>
            <a:endParaRPr lang="en-US" sz="2800" dirty="0"/>
          </a:p>
        </p:txBody>
      </p:sp>
      <p:cxnSp>
        <p:nvCxnSpPr>
          <p:cNvPr id="9" name="Straight Connector 8"/>
          <p:cNvCxnSpPr/>
          <p:nvPr/>
        </p:nvCxnSpPr>
        <p:spPr>
          <a:xfrm>
            <a:off x="2897814" y="1311125"/>
            <a:ext cx="4698522" cy="0"/>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67261" y="1797179"/>
            <a:ext cx="4529075" cy="0"/>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427869" y="2502072"/>
            <a:ext cx="4168468" cy="2650"/>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592389" y="2877299"/>
            <a:ext cx="4018830" cy="0"/>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802907" y="957039"/>
            <a:ext cx="0" cy="2484275"/>
          </a:xfrm>
          <a:prstGeom prst="straightConnector1">
            <a:avLst/>
          </a:prstGeom>
          <a:ln w="57150" cmpd="sng">
            <a:headEnd type="none"/>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4788024" y="3441312"/>
            <a:ext cx="2916324" cy="438"/>
          </a:xfrm>
          <a:prstGeom prst="straightConnector1">
            <a:avLst/>
          </a:prstGeom>
          <a:ln w="57150" cmpd="sng">
            <a:headEnd type="none"/>
            <a:tailEnd type="triangle"/>
          </a:ln>
        </p:spPr>
        <p:style>
          <a:lnRef idx="2">
            <a:schemeClr val="dk1"/>
          </a:lnRef>
          <a:fillRef idx="0">
            <a:schemeClr val="dk1"/>
          </a:fillRef>
          <a:effectRef idx="1">
            <a:schemeClr val="dk1"/>
          </a:effectRef>
          <a:fontRef idx="minor">
            <a:schemeClr val="tx1"/>
          </a:fontRef>
        </p:style>
      </p:cxnSp>
      <p:sp>
        <p:nvSpPr>
          <p:cNvPr id="15" name="L-Shape 14"/>
          <p:cNvSpPr/>
          <p:nvPr/>
        </p:nvSpPr>
        <p:spPr>
          <a:xfrm>
            <a:off x="5018931" y="1204201"/>
            <a:ext cx="2592288" cy="1684352"/>
          </a:xfrm>
          <a:prstGeom prst="corner">
            <a:avLst>
              <a:gd name="adj1" fmla="val 23406"/>
              <a:gd name="adj2" fmla="val 29062"/>
            </a:avLst>
          </a:prstGeom>
          <a:solidFill>
            <a:srgbClr val="0074B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base">
              <a:spcBef>
                <a:spcPct val="0"/>
              </a:spcBef>
              <a:spcAft>
                <a:spcPct val="0"/>
              </a:spcAft>
            </a:pPr>
            <a:r>
              <a:rPr lang="en-US" sz="1050" dirty="0">
                <a:solidFill>
                  <a:srgbClr val="FFFFFF"/>
                </a:solidFill>
                <a:latin typeface="Arial"/>
              </a:rPr>
              <a:t>Component</a:t>
            </a:r>
          </a:p>
        </p:txBody>
      </p:sp>
      <p:sp>
        <p:nvSpPr>
          <p:cNvPr id="16" name="L-Shape 15"/>
          <p:cNvSpPr/>
          <p:nvPr/>
        </p:nvSpPr>
        <p:spPr>
          <a:xfrm>
            <a:off x="5585413" y="1204200"/>
            <a:ext cx="2025806" cy="1239856"/>
          </a:xfrm>
          <a:prstGeom prst="corner">
            <a:avLst>
              <a:gd name="adj1" fmla="val 31816"/>
              <a:gd name="adj2" fmla="val 44059"/>
            </a:avLst>
          </a:prstGeom>
          <a:solidFill>
            <a:schemeClr val="tx1">
              <a:lumMod val="75000"/>
              <a:lumOff val="2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defTabSz="685800" fontAlgn="base">
              <a:spcBef>
                <a:spcPct val="0"/>
              </a:spcBef>
              <a:spcAft>
                <a:spcPct val="0"/>
              </a:spcAft>
            </a:pPr>
            <a:r>
              <a:rPr lang="en-US" sz="1050" dirty="0">
                <a:solidFill>
                  <a:srgbClr val="FFFFFF"/>
                </a:solidFill>
                <a:latin typeface="Arial"/>
              </a:rPr>
              <a:t>Service</a:t>
            </a:r>
          </a:p>
        </p:txBody>
      </p:sp>
      <p:sp>
        <p:nvSpPr>
          <p:cNvPr id="17" name="L-Shape 16"/>
          <p:cNvSpPr/>
          <p:nvPr/>
        </p:nvSpPr>
        <p:spPr>
          <a:xfrm>
            <a:off x="6231303" y="1204201"/>
            <a:ext cx="1365033" cy="785300"/>
          </a:xfrm>
          <a:prstGeom prst="corner">
            <a:avLst>
              <a:gd name="adj1" fmla="val 56792"/>
              <a:gd name="adj2" fmla="val 61929"/>
            </a:avLst>
          </a:prstGeom>
          <a:solidFill>
            <a:schemeClr val="accent2">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fontAlgn="base">
              <a:spcBef>
                <a:spcPct val="0"/>
              </a:spcBef>
              <a:spcAft>
                <a:spcPct val="0"/>
              </a:spcAft>
            </a:pPr>
            <a:r>
              <a:rPr lang="en-US" sz="1050" dirty="0">
                <a:solidFill>
                  <a:srgbClr val="FFFFFF"/>
                </a:solidFill>
                <a:latin typeface="Arial"/>
              </a:rPr>
              <a:t>Business</a:t>
            </a:r>
          </a:p>
        </p:txBody>
      </p:sp>
      <p:sp>
        <p:nvSpPr>
          <p:cNvPr id="18" name="TextBox 17"/>
          <p:cNvSpPr txBox="1"/>
          <p:nvPr/>
        </p:nvSpPr>
        <p:spPr>
          <a:xfrm>
            <a:off x="7218294" y="3526679"/>
            <a:ext cx="782706" cy="207749"/>
          </a:xfrm>
          <a:prstGeom prst="rect">
            <a:avLst/>
          </a:prstGeom>
          <a:noFill/>
        </p:spPr>
        <p:txBody>
          <a:bodyPr wrap="square" rtlCol="0">
            <a:spAutoFit/>
          </a:bodyPr>
          <a:lstStyle/>
          <a:p>
            <a:pPr algn="ctr" defTabSz="685800" fontAlgn="base">
              <a:spcBef>
                <a:spcPct val="0"/>
              </a:spcBef>
              <a:spcAft>
                <a:spcPct val="0"/>
              </a:spcAft>
            </a:pPr>
            <a:r>
              <a:rPr lang="en-US" sz="750" i="1" dirty="0">
                <a:solidFill>
                  <a:srgbClr val="000000"/>
                </a:solidFill>
                <a:latin typeface="Arial"/>
                <a:cs typeface="Arial" charset="0"/>
              </a:rPr>
              <a:t>Maturity</a:t>
            </a:r>
          </a:p>
        </p:txBody>
      </p:sp>
      <p:sp>
        <p:nvSpPr>
          <p:cNvPr id="19" name="TextBox 18"/>
          <p:cNvSpPr txBox="1"/>
          <p:nvPr/>
        </p:nvSpPr>
        <p:spPr>
          <a:xfrm rot="16200000">
            <a:off x="4331396" y="941696"/>
            <a:ext cx="609043" cy="213585"/>
          </a:xfrm>
          <a:prstGeom prst="rect">
            <a:avLst/>
          </a:prstGeom>
          <a:noFill/>
        </p:spPr>
        <p:txBody>
          <a:bodyPr wrap="square" rtlCol="0">
            <a:spAutoFit/>
          </a:bodyPr>
          <a:lstStyle/>
          <a:p>
            <a:pPr algn="ctr" defTabSz="685800" fontAlgn="base">
              <a:spcBef>
                <a:spcPct val="0"/>
              </a:spcBef>
              <a:spcAft>
                <a:spcPct val="0"/>
              </a:spcAft>
            </a:pPr>
            <a:r>
              <a:rPr lang="en-US" sz="788" i="1" dirty="0">
                <a:solidFill>
                  <a:srgbClr val="000000"/>
                </a:solidFill>
                <a:latin typeface="Arial"/>
                <a:cs typeface="Arial" charset="0"/>
              </a:rPr>
              <a:t>Scope</a:t>
            </a:r>
          </a:p>
        </p:txBody>
      </p:sp>
      <p:sp>
        <p:nvSpPr>
          <p:cNvPr id="29" name="Rectangle 33"/>
          <p:cNvSpPr>
            <a:spLocks noChangeArrowheads="1"/>
          </p:cNvSpPr>
          <p:nvPr/>
        </p:nvSpPr>
        <p:spPr bwMode="auto">
          <a:xfrm>
            <a:off x="2995820" y="1448726"/>
            <a:ext cx="1313550" cy="240441"/>
          </a:xfrm>
          <a:prstGeom prst="rect">
            <a:avLst/>
          </a:prstGeom>
          <a:noFill/>
          <a:ln w="9525" algn="ctr">
            <a:noFill/>
            <a:miter lim="800000"/>
            <a:headEnd/>
            <a:tailEnd/>
          </a:ln>
        </p:spPr>
        <p:txBody>
          <a:bodyPr lIns="67830" tIns="33320" rIns="67830" bIns="33320" anchor="ctr"/>
          <a:lstStyle/>
          <a:p>
            <a:pPr defTabSz="654844" fontAlgn="base">
              <a:spcBef>
                <a:spcPct val="20000"/>
              </a:spcBef>
              <a:spcAft>
                <a:spcPct val="0"/>
              </a:spcAft>
            </a:pPr>
            <a:r>
              <a:rPr lang="it-IT" sz="825" dirty="0">
                <a:solidFill>
                  <a:srgbClr val="000000"/>
                </a:solidFill>
                <a:latin typeface="Arial"/>
                <a:cs typeface="Arial"/>
              </a:rPr>
              <a:t>Claims, Calls, Benefits, etc...</a:t>
            </a:r>
          </a:p>
        </p:txBody>
      </p:sp>
      <p:sp>
        <p:nvSpPr>
          <p:cNvPr id="30" name="Rectangle 34"/>
          <p:cNvSpPr>
            <a:spLocks noChangeArrowheads="1"/>
          </p:cNvSpPr>
          <p:nvPr/>
        </p:nvSpPr>
        <p:spPr bwMode="auto">
          <a:xfrm>
            <a:off x="3265850" y="1851386"/>
            <a:ext cx="1053177" cy="239779"/>
          </a:xfrm>
          <a:prstGeom prst="rect">
            <a:avLst/>
          </a:prstGeom>
          <a:noFill/>
          <a:ln w="9525" algn="ctr">
            <a:noFill/>
            <a:miter lim="800000"/>
            <a:headEnd/>
            <a:tailEnd/>
          </a:ln>
        </p:spPr>
        <p:txBody>
          <a:bodyPr lIns="67830" tIns="33320" rIns="67830" bIns="33320" anchor="ctr"/>
          <a:lstStyle/>
          <a:p>
            <a:pPr defTabSz="654844" fontAlgn="base">
              <a:spcBef>
                <a:spcPct val="20000"/>
              </a:spcBef>
              <a:spcAft>
                <a:spcPct val="0"/>
              </a:spcAft>
            </a:pPr>
            <a:r>
              <a:rPr lang="it-IT" sz="825" dirty="0">
                <a:solidFill>
                  <a:srgbClr val="000000"/>
                </a:solidFill>
                <a:latin typeface="Arial"/>
                <a:cs typeface="Arial"/>
              </a:rPr>
              <a:t>Applications (eIVR, Portal, etc.)</a:t>
            </a:r>
          </a:p>
        </p:txBody>
      </p:sp>
      <p:sp>
        <p:nvSpPr>
          <p:cNvPr id="31" name="Rectangle 35"/>
          <p:cNvSpPr>
            <a:spLocks noChangeArrowheads="1"/>
          </p:cNvSpPr>
          <p:nvPr/>
        </p:nvSpPr>
        <p:spPr bwMode="auto">
          <a:xfrm>
            <a:off x="3335002" y="2182145"/>
            <a:ext cx="913076" cy="240441"/>
          </a:xfrm>
          <a:prstGeom prst="rect">
            <a:avLst/>
          </a:prstGeom>
          <a:noFill/>
          <a:ln w="9525" algn="ctr">
            <a:noFill/>
            <a:miter lim="800000"/>
            <a:headEnd/>
            <a:tailEnd/>
          </a:ln>
        </p:spPr>
        <p:txBody>
          <a:bodyPr lIns="67830" tIns="33320" rIns="67830" bIns="33320" anchor="ctr"/>
          <a:lstStyle/>
          <a:p>
            <a:pPr algn="r" defTabSz="654844" fontAlgn="base">
              <a:spcBef>
                <a:spcPct val="20000"/>
              </a:spcBef>
              <a:spcAft>
                <a:spcPct val="0"/>
              </a:spcAft>
            </a:pPr>
            <a:r>
              <a:rPr lang="it-IT" sz="825" dirty="0">
                <a:solidFill>
                  <a:srgbClr val="000000"/>
                </a:solidFill>
                <a:latin typeface="Arial"/>
                <a:cs typeface="Arial"/>
              </a:rPr>
              <a:t>MQ, Appliance, Middleware</a:t>
            </a:r>
          </a:p>
        </p:txBody>
      </p:sp>
      <p:sp>
        <p:nvSpPr>
          <p:cNvPr id="32" name="Rectangle 36"/>
          <p:cNvSpPr>
            <a:spLocks noChangeArrowheads="1"/>
          </p:cNvSpPr>
          <p:nvPr/>
        </p:nvSpPr>
        <p:spPr bwMode="auto">
          <a:xfrm>
            <a:off x="3373862" y="2582607"/>
            <a:ext cx="945165" cy="210635"/>
          </a:xfrm>
          <a:prstGeom prst="rect">
            <a:avLst/>
          </a:prstGeom>
          <a:noFill/>
          <a:ln w="9525" algn="ctr">
            <a:noFill/>
            <a:miter lim="800000"/>
            <a:headEnd/>
            <a:tailEnd/>
          </a:ln>
        </p:spPr>
        <p:txBody>
          <a:bodyPr lIns="67830" tIns="33320" rIns="67830" bIns="33320" anchor="ctr"/>
          <a:lstStyle/>
          <a:p>
            <a:pPr algn="r" defTabSz="654844" fontAlgn="base">
              <a:spcBef>
                <a:spcPct val="20000"/>
              </a:spcBef>
              <a:spcAft>
                <a:spcPct val="0"/>
              </a:spcAft>
            </a:pPr>
            <a:r>
              <a:rPr lang="it-IT" sz="825" dirty="0">
                <a:solidFill>
                  <a:srgbClr val="000000"/>
                </a:solidFill>
                <a:latin typeface="Arial"/>
                <a:cs typeface="Arial"/>
              </a:rPr>
              <a:t>HW, Network, Mainframe</a:t>
            </a:r>
          </a:p>
        </p:txBody>
      </p:sp>
      <p:grpSp>
        <p:nvGrpSpPr>
          <p:cNvPr id="2" name="Group 1"/>
          <p:cNvGrpSpPr/>
          <p:nvPr/>
        </p:nvGrpSpPr>
        <p:grpSpPr>
          <a:xfrm>
            <a:off x="2017351" y="1311125"/>
            <a:ext cx="1474532" cy="2083286"/>
            <a:chOff x="415717" y="1452846"/>
            <a:chExt cx="1966043" cy="2777713"/>
          </a:xfrm>
        </p:grpSpPr>
        <p:sp>
          <p:nvSpPr>
            <p:cNvPr id="21" name="AutoShape 6"/>
            <p:cNvSpPr>
              <a:spLocks noChangeArrowheads="1"/>
            </p:cNvSpPr>
            <p:nvPr/>
          </p:nvSpPr>
          <p:spPr bwMode="auto">
            <a:xfrm>
              <a:off x="415717" y="1452846"/>
              <a:ext cx="1966043" cy="2777713"/>
            </a:xfrm>
            <a:prstGeom prst="triangle">
              <a:avLst>
                <a:gd name="adj" fmla="val 50000"/>
              </a:avLst>
            </a:prstGeom>
            <a:noFill/>
            <a:ln w="12700" algn="ctr">
              <a:solidFill>
                <a:schemeClr val="tx1"/>
              </a:solidFill>
              <a:miter lim="800000"/>
              <a:headEnd/>
              <a:tailEnd/>
            </a:ln>
          </p:spPr>
          <p:txBody>
            <a:bodyPr lIns="94500" tIns="62100" rIns="94500" bIns="62100">
              <a:spAutoFit/>
            </a:bodyPr>
            <a:lstStyle/>
            <a:p>
              <a:pPr defTabSz="685800" fontAlgn="base">
                <a:spcBef>
                  <a:spcPct val="0"/>
                </a:spcBef>
                <a:spcAft>
                  <a:spcPct val="0"/>
                </a:spcAft>
              </a:pPr>
              <a:endParaRPr lang="en-US" sz="6000" b="1">
                <a:solidFill>
                  <a:srgbClr val="000000"/>
                </a:solidFill>
                <a:latin typeface="Verdana" pitchFamily="34" charset="0"/>
                <a:cs typeface="Arial" charset="0"/>
              </a:endParaRPr>
            </a:p>
          </p:txBody>
        </p:sp>
        <p:graphicFrame>
          <p:nvGraphicFramePr>
            <p:cNvPr id="22" name="Object 8"/>
            <p:cNvGraphicFramePr>
              <a:graphicFrameLocks noChangeAspect="1"/>
            </p:cNvGraphicFramePr>
            <p:nvPr>
              <p:extLst/>
            </p:nvPr>
          </p:nvGraphicFramePr>
          <p:xfrm>
            <a:off x="776249" y="3076985"/>
            <a:ext cx="1278112" cy="408905"/>
          </p:xfrm>
          <a:graphic>
            <a:graphicData uri="http://schemas.openxmlformats.org/presentationml/2006/ole">
              <mc:AlternateContent xmlns:mc="http://schemas.openxmlformats.org/markup-compatibility/2006">
                <mc:Choice xmlns:v="urn:schemas-microsoft-com:vml" Requires="v">
                  <p:oleObj spid="_x0000_s1074" name="Visio" r:id="rId4" imgW="2231279" imgH="808851" progId="Visio.Drawing.11">
                    <p:embed/>
                  </p:oleObj>
                </mc:Choice>
                <mc:Fallback>
                  <p:oleObj name="Visio" r:id="rId4" imgW="2231279" imgH="808851"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49" y="3076985"/>
                          <a:ext cx="1278112" cy="40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3" name="Picture 13" descr="BD18212_"/>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42752" y="2203535"/>
              <a:ext cx="311690" cy="274664"/>
            </a:xfrm>
            <a:prstGeom prst="rect">
              <a:avLst/>
            </a:prstGeom>
            <a:noFill/>
            <a:ln w="9525">
              <a:noFill/>
              <a:miter lim="800000"/>
              <a:headEnd/>
              <a:tailEnd/>
            </a:ln>
          </p:spPr>
        </p:pic>
        <p:pic>
          <p:nvPicPr>
            <p:cNvPr id="24" name="Picture 14" descr="BD18212_"/>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259632" y="2154078"/>
              <a:ext cx="379008" cy="333836"/>
            </a:xfrm>
            <a:prstGeom prst="rect">
              <a:avLst/>
            </a:prstGeom>
            <a:noFill/>
            <a:ln w="9525">
              <a:noFill/>
              <a:miter lim="800000"/>
              <a:headEnd/>
              <a:tailEnd/>
            </a:ln>
          </p:spPr>
        </p:pic>
        <p:graphicFrame>
          <p:nvGraphicFramePr>
            <p:cNvPr id="25" name="Object 15"/>
            <p:cNvGraphicFramePr>
              <a:graphicFrameLocks noChangeAspect="1"/>
            </p:cNvGraphicFramePr>
            <p:nvPr>
              <p:extLst/>
            </p:nvPr>
          </p:nvGraphicFramePr>
          <p:xfrm>
            <a:off x="958836" y="2639818"/>
            <a:ext cx="828099" cy="332070"/>
          </p:xfrm>
          <a:graphic>
            <a:graphicData uri="http://schemas.openxmlformats.org/presentationml/2006/ole">
              <mc:AlternateContent xmlns:mc="http://schemas.openxmlformats.org/markup-compatibility/2006">
                <mc:Choice xmlns:v="urn:schemas-microsoft-com:vml" Requires="v">
                  <p:oleObj spid="_x0000_s1075" name="Visio" r:id="rId7" imgW="1959245" imgH="820102" progId="Visio.Drawing.11">
                    <p:embed/>
                  </p:oleObj>
                </mc:Choice>
                <mc:Fallback>
                  <p:oleObj name="Visio" r:id="rId7" imgW="1959245" imgH="820102"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836" y="2639818"/>
                          <a:ext cx="828099" cy="33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 name="Line 19"/>
            <p:cNvSpPr>
              <a:spLocks noChangeShapeType="1"/>
            </p:cNvSpPr>
            <p:nvPr/>
          </p:nvSpPr>
          <p:spPr bwMode="auto">
            <a:xfrm flipV="1">
              <a:off x="755576" y="3040775"/>
              <a:ext cx="1247681" cy="3533"/>
            </a:xfrm>
            <a:prstGeom prst="line">
              <a:avLst/>
            </a:prstGeom>
            <a:noFill/>
            <a:ln w="12700">
              <a:solidFill>
                <a:schemeClr val="tx1"/>
              </a:solidFill>
              <a:round/>
              <a:headEnd/>
              <a:tailEnd/>
            </a:ln>
          </p:spPr>
          <p:txBody>
            <a:bodyPr/>
            <a:lstStyle/>
            <a:p>
              <a:pPr defTabSz="685800" fontAlgn="base">
                <a:spcBef>
                  <a:spcPct val="0"/>
                </a:spcBef>
                <a:spcAft>
                  <a:spcPct val="0"/>
                </a:spcAft>
              </a:pPr>
              <a:endParaRPr lang="en-US" sz="1200">
                <a:solidFill>
                  <a:srgbClr val="000000"/>
                </a:solidFill>
                <a:cs typeface="Arial" charset="0"/>
              </a:endParaRPr>
            </a:p>
          </p:txBody>
        </p:sp>
        <p:sp>
          <p:nvSpPr>
            <p:cNvPr id="27" name="Line 20"/>
            <p:cNvSpPr>
              <a:spLocks noChangeShapeType="1"/>
            </p:cNvSpPr>
            <p:nvPr/>
          </p:nvSpPr>
          <p:spPr bwMode="auto">
            <a:xfrm flipV="1">
              <a:off x="1035375" y="2560334"/>
              <a:ext cx="660266" cy="1766"/>
            </a:xfrm>
            <a:prstGeom prst="line">
              <a:avLst/>
            </a:prstGeom>
            <a:noFill/>
            <a:ln w="12700">
              <a:solidFill>
                <a:schemeClr val="tx1"/>
              </a:solidFill>
              <a:round/>
              <a:headEnd/>
              <a:tailEnd/>
            </a:ln>
          </p:spPr>
          <p:txBody>
            <a:bodyPr/>
            <a:lstStyle/>
            <a:p>
              <a:pPr defTabSz="685800" fontAlgn="base">
                <a:spcBef>
                  <a:spcPct val="0"/>
                </a:spcBef>
                <a:spcAft>
                  <a:spcPct val="0"/>
                </a:spcAft>
              </a:pPr>
              <a:endParaRPr lang="en-US" sz="1200">
                <a:solidFill>
                  <a:srgbClr val="000000"/>
                </a:solidFill>
                <a:cs typeface="Arial" charset="0"/>
              </a:endParaRPr>
            </a:p>
          </p:txBody>
        </p:sp>
        <p:sp>
          <p:nvSpPr>
            <p:cNvPr id="28" name="Line 21"/>
            <p:cNvSpPr>
              <a:spLocks noChangeShapeType="1"/>
            </p:cNvSpPr>
            <p:nvPr/>
          </p:nvSpPr>
          <p:spPr bwMode="auto">
            <a:xfrm>
              <a:off x="1191220" y="2116985"/>
              <a:ext cx="369785" cy="883"/>
            </a:xfrm>
            <a:prstGeom prst="line">
              <a:avLst/>
            </a:prstGeom>
            <a:noFill/>
            <a:ln w="12700">
              <a:solidFill>
                <a:schemeClr val="tx1"/>
              </a:solidFill>
              <a:round/>
              <a:headEnd/>
              <a:tailEnd/>
            </a:ln>
          </p:spPr>
          <p:txBody>
            <a:bodyPr/>
            <a:lstStyle/>
            <a:p>
              <a:pPr defTabSz="685800" fontAlgn="base">
                <a:spcBef>
                  <a:spcPct val="0"/>
                </a:spcBef>
                <a:spcAft>
                  <a:spcPct val="0"/>
                </a:spcAft>
              </a:pPr>
              <a:endParaRPr lang="en-US" sz="1200">
                <a:solidFill>
                  <a:srgbClr val="000000"/>
                </a:solidFill>
                <a:cs typeface="Arial" charset="0"/>
              </a:endParaRPr>
            </a:p>
          </p:txBody>
        </p:sp>
        <p:graphicFrame>
          <p:nvGraphicFramePr>
            <p:cNvPr id="33" name="Object 60"/>
            <p:cNvGraphicFramePr>
              <a:graphicFrameLocks noChangeAspect="1"/>
            </p:cNvGraphicFramePr>
            <p:nvPr>
              <p:extLst/>
            </p:nvPr>
          </p:nvGraphicFramePr>
          <p:xfrm>
            <a:off x="1248394" y="1761953"/>
            <a:ext cx="298780" cy="266716"/>
          </p:xfrm>
          <a:graphic>
            <a:graphicData uri="http://schemas.openxmlformats.org/presentationml/2006/ole">
              <mc:AlternateContent xmlns:mc="http://schemas.openxmlformats.org/markup-compatibility/2006">
                <mc:Choice xmlns:v="urn:schemas-microsoft-com:vml" Requires="v">
                  <p:oleObj spid="_x0000_s1076" name="Visio" r:id="rId9" imgW="1018127" imgH="947618" progId="Visio.Drawing.11">
                    <p:embed/>
                  </p:oleObj>
                </mc:Choice>
                <mc:Fallback>
                  <p:oleObj name="Visio" r:id="rId9" imgW="1018127" imgH="947618"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8394" y="1761953"/>
                          <a:ext cx="298780" cy="2667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54" name="Group 53"/>
          <p:cNvGrpSpPr/>
          <p:nvPr/>
        </p:nvGrpSpPr>
        <p:grpSpPr>
          <a:xfrm>
            <a:off x="2238754" y="3000769"/>
            <a:ext cx="989379" cy="308833"/>
            <a:chOff x="1455465" y="3697811"/>
            <a:chExt cx="1676375" cy="523277"/>
          </a:xfrm>
        </p:grpSpPr>
        <p:pic>
          <p:nvPicPr>
            <p:cNvPr id="51" name="Picture 50" descr="datacenter-drawn-offsite-backup.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061934" y="3717032"/>
              <a:ext cx="463437" cy="504056"/>
            </a:xfrm>
            <a:prstGeom prst="rect">
              <a:avLst/>
            </a:prstGeom>
          </p:spPr>
        </p:pic>
        <p:pic>
          <p:nvPicPr>
            <p:cNvPr id="52" name="Picture 51" descr="datacenter-drawn-offsite-backup.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455465" y="3697811"/>
              <a:ext cx="463437" cy="504056"/>
            </a:xfrm>
            <a:prstGeom prst="rect">
              <a:avLst/>
            </a:prstGeom>
          </p:spPr>
        </p:pic>
        <p:pic>
          <p:nvPicPr>
            <p:cNvPr id="53" name="Picture 52" descr="datacenter-drawn-offsite-backup.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668403" y="3697811"/>
              <a:ext cx="463437" cy="504056"/>
            </a:xfrm>
            <a:prstGeom prst="rect">
              <a:avLst/>
            </a:prstGeom>
          </p:spPr>
        </p:pic>
      </p:grpSp>
      <p:cxnSp>
        <p:nvCxnSpPr>
          <p:cNvPr id="55" name="Straight Connector 54"/>
          <p:cNvCxnSpPr/>
          <p:nvPr/>
        </p:nvCxnSpPr>
        <p:spPr>
          <a:xfrm flipV="1">
            <a:off x="3806391" y="3301427"/>
            <a:ext cx="3843951" cy="9618"/>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sp>
        <p:nvSpPr>
          <p:cNvPr id="56" name="Rectangle 36"/>
          <p:cNvSpPr>
            <a:spLocks noChangeArrowheads="1"/>
          </p:cNvSpPr>
          <p:nvPr/>
        </p:nvSpPr>
        <p:spPr bwMode="auto">
          <a:xfrm>
            <a:off x="3741197" y="3008275"/>
            <a:ext cx="945165" cy="210635"/>
          </a:xfrm>
          <a:prstGeom prst="rect">
            <a:avLst/>
          </a:prstGeom>
          <a:noFill/>
          <a:ln w="9525" algn="ctr">
            <a:noFill/>
            <a:miter lim="800000"/>
            <a:headEnd/>
            <a:tailEnd/>
          </a:ln>
        </p:spPr>
        <p:txBody>
          <a:bodyPr lIns="67830" tIns="33320" rIns="67830" bIns="33320" anchor="ctr"/>
          <a:lstStyle/>
          <a:p>
            <a:pPr defTabSz="654844" fontAlgn="base">
              <a:spcBef>
                <a:spcPct val="20000"/>
              </a:spcBef>
              <a:spcAft>
                <a:spcPct val="0"/>
              </a:spcAft>
            </a:pPr>
            <a:r>
              <a:rPr lang="en-US" sz="825" dirty="0">
                <a:solidFill>
                  <a:srgbClr val="000000"/>
                </a:solidFill>
                <a:latin typeface="Arial"/>
                <a:cs typeface="Arial"/>
              </a:rPr>
              <a:t>Facility</a:t>
            </a:r>
          </a:p>
        </p:txBody>
      </p:sp>
      <p:sp>
        <p:nvSpPr>
          <p:cNvPr id="58" name="Trapezoid 57"/>
          <p:cNvSpPr/>
          <p:nvPr/>
        </p:nvSpPr>
        <p:spPr bwMode="auto">
          <a:xfrm>
            <a:off x="1820801" y="2967961"/>
            <a:ext cx="1871328" cy="353417"/>
          </a:xfrm>
          <a:prstGeom prst="trapezoid">
            <a:avLst>
              <a:gd name="adj" fmla="val 48622"/>
            </a:avLst>
          </a:prstGeom>
          <a:noFill/>
          <a:ln>
            <a:solidFill>
              <a:schemeClr val="accent5"/>
            </a:solidFill>
            <a:prstDash val="sysDash"/>
          </a:ln>
          <a:effectLst/>
        </p:spPr>
        <p:txBody>
          <a:bodyPr lIns="54000" tIns="27000" rIns="54000" bIns="27000" rtlCol="0" anchor="ctr" anchorCtr="1"/>
          <a:lstStyle/>
          <a:p>
            <a:pPr algn="ctr" defTabSz="685800" eaLnBrk="0" fontAlgn="base" hangingPunct="0">
              <a:spcBef>
                <a:spcPct val="0"/>
              </a:spcBef>
              <a:spcAft>
                <a:spcPct val="0"/>
              </a:spcAft>
              <a:buClr>
                <a:srgbClr val="000000"/>
              </a:buClr>
            </a:pPr>
            <a:endParaRPr lang="en-US" sz="900" dirty="0" err="1">
              <a:solidFill>
                <a:srgbClr val="000000"/>
              </a:solidFill>
              <a:latin typeface="Arial" charset="0"/>
              <a:cs typeface="Arial" charset="0"/>
            </a:endParaRPr>
          </a:p>
        </p:txBody>
      </p:sp>
      <p:sp>
        <p:nvSpPr>
          <p:cNvPr id="61" name="Rectangle 60"/>
          <p:cNvSpPr/>
          <p:nvPr/>
        </p:nvSpPr>
        <p:spPr bwMode="auto">
          <a:xfrm>
            <a:off x="5018931" y="2942560"/>
            <a:ext cx="2592288" cy="372467"/>
          </a:xfrm>
          <a:prstGeom prst="rect">
            <a:avLst/>
          </a:prstGeom>
          <a:solidFill>
            <a:srgbClr val="008000"/>
          </a:solidFill>
          <a:ln>
            <a:noFill/>
          </a:ln>
          <a:effectLst/>
        </p:spPr>
        <p:txBody>
          <a:bodyPr lIns="54000" tIns="27000" rIns="54000" bIns="27000" rtlCol="0" anchor="ctr" anchorCtr="1"/>
          <a:lstStyle/>
          <a:p>
            <a:pPr algn="ctr" defTabSz="685800" eaLnBrk="0" fontAlgn="base" hangingPunct="0">
              <a:spcBef>
                <a:spcPct val="0"/>
              </a:spcBef>
              <a:spcAft>
                <a:spcPct val="0"/>
              </a:spcAft>
              <a:buClr>
                <a:srgbClr val="000000"/>
              </a:buClr>
            </a:pPr>
            <a:r>
              <a:rPr lang="en-US" sz="1050" dirty="0">
                <a:solidFill>
                  <a:srgbClr val="FFFFFF"/>
                </a:solidFill>
                <a:latin typeface="Arial" charset="0"/>
                <a:cs typeface="Arial" charset="0"/>
              </a:rPr>
              <a:t>Datacenter Efficiency</a:t>
            </a:r>
          </a:p>
        </p:txBody>
      </p:sp>
      <p:cxnSp>
        <p:nvCxnSpPr>
          <p:cNvPr id="80" name="Straight Arrow Connector 79"/>
          <p:cNvCxnSpPr/>
          <p:nvPr/>
        </p:nvCxnSpPr>
        <p:spPr bwMode="auto">
          <a:xfrm>
            <a:off x="1439652" y="2685228"/>
            <a:ext cx="594066" cy="0"/>
          </a:xfrm>
          <a:prstGeom prst="straightConnector1">
            <a:avLst/>
          </a:prstGeom>
          <a:noFill/>
          <a:ln w="53975">
            <a:solidFill>
              <a:srgbClr val="FF0000"/>
            </a:solidFill>
            <a:prstDash val="sysDash"/>
            <a:miter lim="800000"/>
            <a:headEnd type="none"/>
            <a:tailEnd type="triangle"/>
          </a:ln>
          <a:effectLst/>
        </p:spPr>
      </p:cxnSp>
      <p:cxnSp>
        <p:nvCxnSpPr>
          <p:cNvPr id="81" name="Straight Arrow Connector 80"/>
          <p:cNvCxnSpPr/>
          <p:nvPr/>
        </p:nvCxnSpPr>
        <p:spPr bwMode="auto">
          <a:xfrm flipV="1">
            <a:off x="2033718" y="1335079"/>
            <a:ext cx="608138" cy="1271480"/>
          </a:xfrm>
          <a:prstGeom prst="straightConnector1">
            <a:avLst/>
          </a:prstGeom>
          <a:noFill/>
          <a:ln w="9525">
            <a:solidFill>
              <a:schemeClr val="bg2"/>
            </a:solidFill>
            <a:miter lim="800000"/>
            <a:headEnd type="none"/>
            <a:tailEnd type="triangle"/>
          </a:ln>
          <a:effectLst/>
        </p:spPr>
      </p:cxnSp>
      <p:cxnSp>
        <p:nvCxnSpPr>
          <p:cNvPr id="84" name="Straight Arrow Connector 83"/>
          <p:cNvCxnSpPr/>
          <p:nvPr/>
        </p:nvCxnSpPr>
        <p:spPr bwMode="auto">
          <a:xfrm flipH="1">
            <a:off x="1695388" y="2780541"/>
            <a:ext cx="260351" cy="546100"/>
          </a:xfrm>
          <a:prstGeom prst="straightConnector1">
            <a:avLst/>
          </a:prstGeom>
          <a:noFill/>
          <a:ln w="9525">
            <a:solidFill>
              <a:schemeClr val="bg2"/>
            </a:solidFill>
            <a:prstDash val="sysDash"/>
            <a:miter lim="800000"/>
            <a:headEnd type="none"/>
            <a:tailEnd type="triangle"/>
          </a:ln>
          <a:effectLst/>
        </p:spPr>
      </p:cxnSp>
      <p:cxnSp>
        <p:nvCxnSpPr>
          <p:cNvPr id="92" name="Straight Connector 91"/>
          <p:cNvCxnSpPr/>
          <p:nvPr/>
        </p:nvCxnSpPr>
        <p:spPr bwMode="auto">
          <a:xfrm>
            <a:off x="1439652" y="2685228"/>
            <a:ext cx="0" cy="1058373"/>
          </a:xfrm>
          <a:prstGeom prst="line">
            <a:avLst/>
          </a:prstGeom>
          <a:noFill/>
          <a:ln w="9525">
            <a:solidFill>
              <a:srgbClr val="000000"/>
            </a:solidFill>
            <a:miter lim="800000"/>
            <a:headEnd/>
            <a:tailEnd/>
          </a:ln>
          <a:effectLst/>
        </p:spPr>
      </p:cxnSp>
      <p:sp>
        <p:nvSpPr>
          <p:cNvPr id="96" name="Content Placeholder 3"/>
          <p:cNvSpPr txBox="1">
            <a:spLocks/>
          </p:cNvSpPr>
          <p:nvPr/>
        </p:nvSpPr>
        <p:spPr>
          <a:xfrm>
            <a:off x="602973" y="3815642"/>
            <a:ext cx="4455086" cy="1188132"/>
          </a:xfrm>
          <a:prstGeom prst="rect">
            <a:avLst/>
          </a:prstGeom>
        </p:spPr>
        <p:txBody>
          <a:bodyPr/>
          <a:lstStyle>
            <a:lvl1pPr marL="342900" indent="-342900" algn="l" rtl="0" eaLnBrk="1" fontAlgn="base" hangingPunct="1">
              <a:spcBef>
                <a:spcPct val="20000"/>
              </a:spcBef>
              <a:spcAft>
                <a:spcPct val="0"/>
              </a:spcAft>
              <a:buChar char="•"/>
              <a:defRPr sz="2400">
                <a:solidFill>
                  <a:srgbClr val="61656A"/>
                </a:solidFill>
                <a:latin typeface="Arial" charset="0"/>
                <a:ea typeface="+mn-ea"/>
                <a:cs typeface="+mn-cs"/>
              </a:defRPr>
            </a:lvl1pPr>
            <a:lvl2pPr marL="742950" indent="-285750" algn="l" rtl="0" eaLnBrk="1" fontAlgn="base" hangingPunct="1">
              <a:spcBef>
                <a:spcPct val="20000"/>
              </a:spcBef>
              <a:spcAft>
                <a:spcPct val="0"/>
              </a:spcAft>
              <a:buChar char="–"/>
              <a:defRPr sz="2000">
                <a:solidFill>
                  <a:srgbClr val="61656A"/>
                </a:solidFill>
                <a:latin typeface="Arial" charset="0"/>
              </a:defRPr>
            </a:lvl2pPr>
            <a:lvl3pPr marL="1143000" indent="-228600" algn="l" rtl="0" eaLnBrk="1" fontAlgn="base" hangingPunct="1">
              <a:spcBef>
                <a:spcPct val="20000"/>
              </a:spcBef>
              <a:spcAft>
                <a:spcPct val="0"/>
              </a:spcAft>
              <a:buChar char="•"/>
              <a:defRPr sz="2400">
                <a:solidFill>
                  <a:srgbClr val="61656A"/>
                </a:solidFill>
                <a:latin typeface="Arial" charset="0"/>
              </a:defRPr>
            </a:lvl3pPr>
            <a:lvl4pPr marL="1600200" indent="-228600" algn="l" rtl="0" eaLnBrk="1" fontAlgn="base" hangingPunct="1">
              <a:spcBef>
                <a:spcPct val="20000"/>
              </a:spcBef>
              <a:spcAft>
                <a:spcPct val="0"/>
              </a:spcAft>
              <a:buChar char="–"/>
              <a:defRPr sz="1600">
                <a:solidFill>
                  <a:srgbClr val="61656A"/>
                </a:solidFill>
                <a:latin typeface="Arial" charset="0"/>
              </a:defRPr>
            </a:lvl4pPr>
            <a:lvl5pPr marL="2057400" indent="-228600" algn="l" rtl="0" eaLnBrk="1" fontAlgn="base" hangingPunct="1">
              <a:spcBef>
                <a:spcPct val="20000"/>
              </a:spcBef>
              <a:spcAft>
                <a:spcPct val="0"/>
              </a:spcAft>
              <a:buChar char="»"/>
              <a:defRPr sz="1600">
                <a:solidFill>
                  <a:srgbClr val="61656A"/>
                </a:solidFill>
                <a:latin typeface="Arial" charset="0"/>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pPr marL="133350" indent="-133350" defTabSz="685800">
              <a:buFont typeface="Wingdings" charset="2"/>
              <a:buChar char="§"/>
            </a:pPr>
            <a:r>
              <a:rPr lang="en-US" sz="1200" dirty="0"/>
              <a:t>Starting point is always </a:t>
            </a:r>
            <a:r>
              <a:rPr lang="en-US" sz="1200" dirty="0" smtClean="0"/>
              <a:t>physical HW usage measurement</a:t>
            </a:r>
            <a:endParaRPr lang="en-US" sz="1200" dirty="0"/>
          </a:p>
          <a:p>
            <a:pPr marL="133350" indent="-133350" defTabSz="685800">
              <a:buFont typeface="Wingdings" charset="2"/>
              <a:buChar char="§"/>
            </a:pPr>
            <a:r>
              <a:rPr lang="en-US" sz="1200" dirty="0"/>
              <a:t>Two streams to increase maturity and scope:</a:t>
            </a:r>
          </a:p>
          <a:p>
            <a:pPr marL="433388" lvl="1" indent="-133350" defTabSz="685800">
              <a:buFont typeface="Wingdings" charset="2"/>
              <a:buChar char="§"/>
            </a:pPr>
            <a:r>
              <a:rPr lang="en-US" sz="1050" dirty="0">
                <a:cs typeface="Arial" charset="0"/>
              </a:rPr>
              <a:t>Upwards (“classic”): accordingly to ITIL</a:t>
            </a:r>
          </a:p>
          <a:p>
            <a:pPr marL="433388" lvl="1" indent="-133350" defTabSz="685800">
              <a:buFont typeface="Wingdings" charset="2"/>
              <a:buChar char="§"/>
            </a:pPr>
            <a:r>
              <a:rPr lang="en-US" sz="1050" dirty="0">
                <a:cs typeface="Arial" charset="0"/>
              </a:rPr>
              <a:t>Downwards (Green IT): to facilities and power consumption</a:t>
            </a:r>
          </a:p>
          <a:p>
            <a:pPr marL="133350" indent="-133350" defTabSz="685800">
              <a:buFont typeface="Wingdings" charset="2"/>
              <a:buChar char="§"/>
            </a:pPr>
            <a:endParaRPr lang="en-US" sz="900" dirty="0"/>
          </a:p>
        </p:txBody>
      </p:sp>
      <p:sp>
        <p:nvSpPr>
          <p:cNvPr id="97" name="Text Placeholder 11"/>
          <p:cNvSpPr txBox="1">
            <a:spLocks/>
          </p:cNvSpPr>
          <p:nvPr/>
        </p:nvSpPr>
        <p:spPr>
          <a:xfrm>
            <a:off x="1448858" y="3488920"/>
            <a:ext cx="3023255" cy="237402"/>
          </a:xfrm>
          <a:prstGeom prst="rect">
            <a:avLst/>
          </a:prstGeom>
        </p:spPr>
        <p:txBody>
          <a:bodyPr/>
          <a:lstStyle>
            <a:lvl1pPr marL="342900" indent="-342900" algn="l" rtl="0" eaLnBrk="1" fontAlgn="base" hangingPunct="1">
              <a:spcBef>
                <a:spcPct val="20000"/>
              </a:spcBef>
              <a:spcAft>
                <a:spcPct val="0"/>
              </a:spcAft>
              <a:buChar char="•"/>
              <a:defRPr sz="2400">
                <a:solidFill>
                  <a:srgbClr val="61656A"/>
                </a:solidFill>
                <a:latin typeface="Arial" charset="0"/>
                <a:ea typeface="+mn-ea"/>
                <a:cs typeface="+mn-cs"/>
              </a:defRPr>
            </a:lvl1pPr>
            <a:lvl2pPr marL="742950" indent="-285750" algn="l" rtl="0" eaLnBrk="1" fontAlgn="base" hangingPunct="1">
              <a:spcBef>
                <a:spcPct val="20000"/>
              </a:spcBef>
              <a:spcAft>
                <a:spcPct val="0"/>
              </a:spcAft>
              <a:buChar char="–"/>
              <a:defRPr sz="2000">
                <a:solidFill>
                  <a:srgbClr val="61656A"/>
                </a:solidFill>
                <a:latin typeface="Arial" charset="0"/>
              </a:defRPr>
            </a:lvl2pPr>
            <a:lvl3pPr marL="1143000" indent="-228600" algn="l" rtl="0" eaLnBrk="1" fontAlgn="base" hangingPunct="1">
              <a:spcBef>
                <a:spcPct val="20000"/>
              </a:spcBef>
              <a:spcAft>
                <a:spcPct val="0"/>
              </a:spcAft>
              <a:buChar char="•"/>
              <a:defRPr sz="2400">
                <a:solidFill>
                  <a:srgbClr val="61656A"/>
                </a:solidFill>
                <a:latin typeface="Arial" charset="0"/>
              </a:defRPr>
            </a:lvl3pPr>
            <a:lvl4pPr marL="1600200" indent="-228600" algn="l" rtl="0" eaLnBrk="1" fontAlgn="base" hangingPunct="1">
              <a:spcBef>
                <a:spcPct val="20000"/>
              </a:spcBef>
              <a:spcAft>
                <a:spcPct val="0"/>
              </a:spcAft>
              <a:buChar char="–"/>
              <a:defRPr sz="1600">
                <a:solidFill>
                  <a:srgbClr val="61656A"/>
                </a:solidFill>
                <a:latin typeface="Arial" charset="0"/>
              </a:defRPr>
            </a:lvl4pPr>
            <a:lvl5pPr marL="2057400" indent="-228600" algn="l" rtl="0" eaLnBrk="1" fontAlgn="base" hangingPunct="1">
              <a:spcBef>
                <a:spcPct val="20000"/>
              </a:spcBef>
              <a:spcAft>
                <a:spcPct val="0"/>
              </a:spcAft>
              <a:buChar char="»"/>
              <a:defRPr sz="1600">
                <a:solidFill>
                  <a:srgbClr val="61656A"/>
                </a:solidFill>
                <a:latin typeface="Arial" charset="0"/>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pPr marL="0" indent="0" algn="r" defTabSz="685800">
              <a:buNone/>
            </a:pPr>
            <a:r>
              <a:rPr lang="en-US" sz="1200" b="1" dirty="0">
                <a:solidFill>
                  <a:srgbClr val="19375F"/>
                </a:solidFill>
              </a:rPr>
              <a:t>The all-around Capacity solution</a:t>
            </a:r>
          </a:p>
        </p:txBody>
      </p:sp>
      <p:cxnSp>
        <p:nvCxnSpPr>
          <p:cNvPr id="99" name="Straight Connector 98"/>
          <p:cNvCxnSpPr/>
          <p:nvPr/>
        </p:nvCxnSpPr>
        <p:spPr bwMode="auto">
          <a:xfrm flipH="1">
            <a:off x="1439652" y="3743601"/>
            <a:ext cx="3024335" cy="0"/>
          </a:xfrm>
          <a:prstGeom prst="line">
            <a:avLst/>
          </a:prstGeom>
          <a:noFill/>
          <a:ln w="9525">
            <a:solidFill>
              <a:srgbClr val="000000"/>
            </a:solidFill>
            <a:miter lim="800000"/>
            <a:headEnd/>
            <a:tailEnd/>
          </a:ln>
          <a:effectLst/>
        </p:spPr>
      </p:cxnSp>
      <p:grpSp>
        <p:nvGrpSpPr>
          <p:cNvPr id="121" name="Group 120"/>
          <p:cNvGrpSpPr/>
          <p:nvPr/>
        </p:nvGrpSpPr>
        <p:grpSpPr>
          <a:xfrm>
            <a:off x="5328087" y="4575244"/>
            <a:ext cx="2020598" cy="196208"/>
            <a:chOff x="351766" y="5978782"/>
            <a:chExt cx="8684730" cy="261611"/>
          </a:xfrm>
        </p:grpSpPr>
        <p:cxnSp>
          <p:nvCxnSpPr>
            <p:cNvPr id="122" name="Straight Arrow Connector 121"/>
            <p:cNvCxnSpPr/>
            <p:nvPr/>
          </p:nvCxnSpPr>
          <p:spPr>
            <a:xfrm>
              <a:off x="351766" y="6209614"/>
              <a:ext cx="8684730" cy="0"/>
            </a:xfrm>
            <a:prstGeom prst="straightConnector1">
              <a:avLst/>
            </a:prstGeom>
            <a:ln w="19050" cmpd="sng">
              <a:solidFill>
                <a:schemeClr val="bg2"/>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123" name="TextBox 122"/>
            <p:cNvSpPr txBox="1"/>
            <p:nvPr/>
          </p:nvSpPr>
          <p:spPr>
            <a:xfrm>
              <a:off x="351766" y="5978782"/>
              <a:ext cx="8540714" cy="261611"/>
            </a:xfrm>
            <a:prstGeom prst="rect">
              <a:avLst/>
            </a:prstGeom>
            <a:noFill/>
          </p:spPr>
          <p:txBody>
            <a:bodyPr wrap="square" rtlCol="0">
              <a:spAutoFit/>
            </a:bodyPr>
            <a:lstStyle/>
            <a:p>
              <a:pPr algn="ctr" defTabSz="685800" fontAlgn="base">
                <a:spcBef>
                  <a:spcPct val="0"/>
                </a:spcBef>
                <a:spcAft>
                  <a:spcPct val="0"/>
                </a:spcAft>
              </a:pPr>
              <a:r>
                <a:rPr lang="en-US" sz="675" i="1" dirty="0">
                  <a:solidFill>
                    <a:srgbClr val="808080"/>
                  </a:solidFill>
                  <a:latin typeface="Arial"/>
                  <a:cs typeface="Arial" charset="0"/>
                </a:rPr>
                <a:t>4 Step Approach</a:t>
              </a:r>
            </a:p>
          </p:txBody>
        </p:sp>
      </p:grpSp>
      <p:sp>
        <p:nvSpPr>
          <p:cNvPr id="59" name="Rectangle 36"/>
          <p:cNvSpPr>
            <a:spLocks noChangeArrowheads="1"/>
          </p:cNvSpPr>
          <p:nvPr/>
        </p:nvSpPr>
        <p:spPr bwMode="auto">
          <a:xfrm>
            <a:off x="1371601" y="2443068"/>
            <a:ext cx="796370" cy="210635"/>
          </a:xfrm>
          <a:prstGeom prst="rect">
            <a:avLst/>
          </a:prstGeom>
          <a:noFill/>
          <a:ln w="9525" algn="ctr">
            <a:noFill/>
            <a:miter lim="800000"/>
            <a:headEnd/>
            <a:tailEnd/>
          </a:ln>
        </p:spPr>
        <p:txBody>
          <a:bodyPr lIns="67830" tIns="33320" rIns="67830" bIns="33320" anchor="ctr"/>
          <a:lstStyle/>
          <a:p>
            <a:pPr algn="r" defTabSz="654844" fontAlgn="base">
              <a:spcBef>
                <a:spcPct val="20000"/>
              </a:spcBef>
              <a:spcAft>
                <a:spcPct val="0"/>
              </a:spcAft>
            </a:pPr>
            <a:r>
              <a:rPr lang="it-IT" sz="825" dirty="0">
                <a:solidFill>
                  <a:srgbClr val="000000"/>
                </a:solidFill>
                <a:latin typeface="Arial"/>
                <a:cs typeface="Arial"/>
              </a:rPr>
              <a:t>Starting Point</a:t>
            </a:r>
          </a:p>
        </p:txBody>
      </p:sp>
    </p:spTree>
    <p:extLst>
      <p:ext uri="{BB962C8B-B14F-4D97-AF65-F5344CB8AC3E}">
        <p14:creationId xmlns:p14="http://schemas.microsoft.com/office/powerpoint/2010/main" val="12303587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xml><?xml version="1.0" encoding="utf-8"?>
<p:tagLst xmlns:a="http://schemas.openxmlformats.org/drawingml/2006/main" xmlns:r="http://schemas.openxmlformats.org/officeDocument/2006/relationships" xmlns:p="http://schemas.openxmlformats.org/presentationml/2006/main">
  <p:tag name="NAME" val="MoonShape"/>
</p:tagLst>
</file>

<file path=ppt/tags/tag3.xml><?xml version="1.0" encoding="utf-8"?>
<p:tagLst xmlns:a="http://schemas.openxmlformats.org/drawingml/2006/main" xmlns:r="http://schemas.openxmlformats.org/officeDocument/2006/relationships" xmlns:p="http://schemas.openxmlformats.org/presentationml/2006/main">
  <p:tag name="NAME" val="MoonShape"/>
</p:tagLst>
</file>

<file path=ppt/tags/tag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Shape"/>
</p:tagLst>
</file>

<file path=ppt/tags/tag6.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7.xml><?xml version="1.0" encoding="utf-8"?>
<p:tagLst xmlns:a="http://schemas.openxmlformats.org/drawingml/2006/main" xmlns:r="http://schemas.openxmlformats.org/officeDocument/2006/relationships" xmlns:p="http://schemas.openxmlformats.org/presentationml/2006/main">
  <p:tag name="NAME" val="MoonShape"/>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Office Theme">
  <a:themeElements>
    <a:clrScheme name="BMC - Game On">
      <a:dk1>
        <a:srgbClr val="414042"/>
      </a:dk1>
      <a:lt1>
        <a:sysClr val="window" lastClr="FFFFFF"/>
      </a:lt1>
      <a:dk2>
        <a:srgbClr val="414042"/>
      </a:dk2>
      <a:lt2>
        <a:srgbClr val="F2F2F2"/>
      </a:lt2>
      <a:accent1>
        <a:srgbClr val="414042"/>
      </a:accent1>
      <a:accent2>
        <a:srgbClr val="FE5000"/>
      </a:accent2>
      <a:accent3>
        <a:srgbClr val="F86E00"/>
      </a:accent3>
      <a:accent4>
        <a:srgbClr val="F98700"/>
      </a:accent4>
      <a:accent5>
        <a:srgbClr val="00A79D"/>
      </a:accent5>
      <a:accent6>
        <a:srgbClr val="A7A99D"/>
      </a:accent6>
      <a:hlink>
        <a:srgbClr val="00A79D"/>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Engage_PPT_Template_0828" id="{D6B06D77-D0EB-4AAF-A72A-A0B34ED9E36D}" vid="{996107CB-C146-475D-A007-15BA6E76448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BMC - Game On">
      <a:dk1>
        <a:srgbClr val="414042"/>
      </a:dk1>
      <a:lt1>
        <a:sysClr val="window" lastClr="FFFFFF"/>
      </a:lt1>
      <a:dk2>
        <a:srgbClr val="414042"/>
      </a:dk2>
      <a:lt2>
        <a:srgbClr val="F2F2F2"/>
      </a:lt2>
      <a:accent1>
        <a:srgbClr val="414042"/>
      </a:accent1>
      <a:accent2>
        <a:srgbClr val="FE5000"/>
      </a:accent2>
      <a:accent3>
        <a:srgbClr val="F86E00"/>
      </a:accent3>
      <a:accent4>
        <a:srgbClr val="F98700"/>
      </a:accent4>
      <a:accent5>
        <a:srgbClr val="00A79D"/>
      </a:accent5>
      <a:accent6>
        <a:srgbClr val="A7A99D"/>
      </a:accent6>
      <a:hlink>
        <a:srgbClr val="00A79D"/>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Engage_PPT_Template_0828" id="{D6B06D77-D0EB-4AAF-A72A-A0B34ED9E36D}" vid="{996107CB-C146-475D-A007-15BA6E76448E}"/>
    </a:ext>
  </a:extLst>
</a:theme>
</file>

<file path=ppt/theme/theme4.xml><?xml version="1.0" encoding="utf-8"?>
<a:theme xmlns:a="http://schemas.openxmlformats.org/drawingml/2006/main" name="2_HCSC_Powerpoint_Template_001">
  <a:themeElements>
    <a:clrScheme name="7_blank 2">
      <a:dk1>
        <a:srgbClr val="3A4972"/>
      </a:dk1>
      <a:lt1>
        <a:srgbClr val="FFFFFF"/>
      </a:lt1>
      <a:dk2>
        <a:srgbClr val="3DA8D5"/>
      </a:dk2>
      <a:lt2>
        <a:srgbClr val="2666A6"/>
      </a:lt2>
      <a:accent1>
        <a:srgbClr val="8BCBE6"/>
      </a:accent1>
      <a:accent2>
        <a:srgbClr val="B1DCEE"/>
      </a:accent2>
      <a:accent3>
        <a:srgbClr val="FFFFFF"/>
      </a:accent3>
      <a:accent4>
        <a:srgbClr val="303D60"/>
      </a:accent4>
      <a:accent5>
        <a:srgbClr val="C4E2F0"/>
      </a:accent5>
      <a:accent6>
        <a:srgbClr val="A0C7D8"/>
      </a:accent6>
      <a:hlink>
        <a:srgbClr val="D8EEF7"/>
      </a:hlink>
      <a:folHlink>
        <a:srgbClr val="3A4972"/>
      </a:folHlink>
    </a:clrScheme>
    <a:fontScheme name="7_blank">
      <a:majorFont>
        <a:latin typeface="Cambria"/>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7_blank 1">
        <a:dk1>
          <a:srgbClr val="2666A6"/>
        </a:dk1>
        <a:lt1>
          <a:srgbClr val="3DA8D5"/>
        </a:lt1>
        <a:dk2>
          <a:srgbClr val="3A4972"/>
        </a:dk2>
        <a:lt2>
          <a:srgbClr val="3DA8D5"/>
        </a:lt2>
        <a:accent1>
          <a:srgbClr val="8BCBE6"/>
        </a:accent1>
        <a:accent2>
          <a:srgbClr val="B1DCEE"/>
        </a:accent2>
        <a:accent3>
          <a:srgbClr val="AEB1BC"/>
        </a:accent3>
        <a:accent4>
          <a:srgbClr val="338FB6"/>
        </a:accent4>
        <a:accent5>
          <a:srgbClr val="C4E2F0"/>
        </a:accent5>
        <a:accent6>
          <a:srgbClr val="A0C7D8"/>
        </a:accent6>
        <a:hlink>
          <a:srgbClr val="D8EEF7"/>
        </a:hlink>
        <a:folHlink>
          <a:srgbClr val="FFFFFF"/>
        </a:folHlink>
      </a:clrScheme>
      <a:clrMap bg1="dk2" tx1="lt1" bg2="dk1" tx2="lt2" accent1="accent1" accent2="accent2" accent3="accent3" accent4="accent4" accent5="accent5" accent6="accent6" hlink="hlink" folHlink="folHlink"/>
    </a:extraClrScheme>
    <a:extraClrScheme>
      <a:clrScheme name="7_blank 2">
        <a:dk1>
          <a:srgbClr val="3A4972"/>
        </a:dk1>
        <a:lt1>
          <a:srgbClr val="FFFFFF"/>
        </a:lt1>
        <a:dk2>
          <a:srgbClr val="3DA8D5"/>
        </a:dk2>
        <a:lt2>
          <a:srgbClr val="2666A6"/>
        </a:lt2>
        <a:accent1>
          <a:srgbClr val="8BCBE6"/>
        </a:accent1>
        <a:accent2>
          <a:srgbClr val="B1DCEE"/>
        </a:accent2>
        <a:accent3>
          <a:srgbClr val="FFFFFF"/>
        </a:accent3>
        <a:accent4>
          <a:srgbClr val="303D60"/>
        </a:accent4>
        <a:accent5>
          <a:srgbClr val="C4E2F0"/>
        </a:accent5>
        <a:accent6>
          <a:srgbClr val="A0C7D8"/>
        </a:accent6>
        <a:hlink>
          <a:srgbClr val="D8EEF7"/>
        </a:hlink>
        <a:folHlink>
          <a:srgbClr val="3A4972"/>
        </a:folHlink>
      </a:clrScheme>
      <a:clrMap bg1="lt1" tx1="dk1" bg2="lt2" tx2="dk2" accent1="accent1" accent2="accent2" accent3="accent3" accent4="accent4" accent5="accent5" accent6="accent6" hlink="hlink" folHlink="folHlink"/>
    </a:extraClrScheme>
    <a:extraClrScheme>
      <a:clrScheme name="7_blank 3">
        <a:dk1>
          <a:srgbClr val="8D9C00"/>
        </a:dk1>
        <a:lt1>
          <a:srgbClr val="AFCC0D"/>
        </a:lt1>
        <a:dk2>
          <a:srgbClr val="707014"/>
        </a:dk2>
        <a:lt2>
          <a:srgbClr val="AFCC0D"/>
        </a:lt2>
        <a:accent1>
          <a:srgbClr val="CFE06E"/>
        </a:accent1>
        <a:accent2>
          <a:srgbClr val="DFEB99"/>
        </a:accent2>
        <a:accent3>
          <a:srgbClr val="BBBBAA"/>
        </a:accent3>
        <a:accent4>
          <a:srgbClr val="95AE09"/>
        </a:accent4>
        <a:accent5>
          <a:srgbClr val="E4EDBA"/>
        </a:accent5>
        <a:accent6>
          <a:srgbClr val="CAD58A"/>
        </a:accent6>
        <a:hlink>
          <a:srgbClr val="EFF5CF"/>
        </a:hlink>
        <a:folHlink>
          <a:srgbClr val="FFFFFF"/>
        </a:folHlink>
      </a:clrScheme>
      <a:clrMap bg1="dk2" tx1="lt1" bg2="dk1" tx2="lt2" accent1="accent1" accent2="accent2" accent3="accent3" accent4="accent4" accent5="accent5" accent6="accent6" hlink="hlink" folHlink="folHlink"/>
    </a:extraClrScheme>
    <a:extraClrScheme>
      <a:clrScheme name="7_blank 4">
        <a:dk1>
          <a:srgbClr val="707014"/>
        </a:dk1>
        <a:lt1>
          <a:srgbClr val="FFFFFF"/>
        </a:lt1>
        <a:dk2>
          <a:srgbClr val="AFCC0D"/>
        </a:dk2>
        <a:lt2>
          <a:srgbClr val="8D9C00"/>
        </a:lt2>
        <a:accent1>
          <a:srgbClr val="CFE06E"/>
        </a:accent1>
        <a:accent2>
          <a:srgbClr val="DFEB99"/>
        </a:accent2>
        <a:accent3>
          <a:srgbClr val="FFFFFF"/>
        </a:accent3>
        <a:accent4>
          <a:srgbClr val="5F5F0F"/>
        </a:accent4>
        <a:accent5>
          <a:srgbClr val="E4EDBA"/>
        </a:accent5>
        <a:accent6>
          <a:srgbClr val="CAD58A"/>
        </a:accent6>
        <a:hlink>
          <a:srgbClr val="EFF5CF"/>
        </a:hlink>
        <a:folHlink>
          <a:srgbClr val="707014"/>
        </a:folHlink>
      </a:clrScheme>
      <a:clrMap bg1="lt1" tx1="dk1" bg2="lt2" tx2="dk2" accent1="accent1" accent2="accent2" accent3="accent3" accent4="accent4" accent5="accent5" accent6="accent6" hlink="hlink" folHlink="folHlink"/>
    </a:extraClrScheme>
    <a:extraClrScheme>
      <a:clrScheme name="7_blank 5">
        <a:dk1>
          <a:srgbClr val="D45100"/>
        </a:dk1>
        <a:lt1>
          <a:srgbClr val="FE7200"/>
        </a:lt1>
        <a:dk2>
          <a:srgbClr val="9E540A"/>
        </a:dk2>
        <a:lt2>
          <a:srgbClr val="FE7200"/>
        </a:lt2>
        <a:accent1>
          <a:srgbClr val="FEAA66"/>
        </a:accent1>
        <a:accent2>
          <a:srgbClr val="FFC799"/>
        </a:accent2>
        <a:accent3>
          <a:srgbClr val="CCB3AA"/>
        </a:accent3>
        <a:accent4>
          <a:srgbClr val="D96000"/>
        </a:accent4>
        <a:accent5>
          <a:srgbClr val="FED2B8"/>
        </a:accent5>
        <a:accent6>
          <a:srgbClr val="E7B48A"/>
        </a:accent6>
        <a:hlink>
          <a:srgbClr val="FFE3CC"/>
        </a:hlink>
        <a:folHlink>
          <a:srgbClr val="FFFFFF"/>
        </a:folHlink>
      </a:clrScheme>
      <a:clrMap bg1="dk2" tx1="lt1" bg2="dk1" tx2="lt2" accent1="accent1" accent2="accent2" accent3="accent3" accent4="accent4" accent5="accent5" accent6="accent6" hlink="hlink" folHlink="folHlink"/>
    </a:extraClrScheme>
    <a:extraClrScheme>
      <a:clrScheme name="7_blank 6">
        <a:dk1>
          <a:srgbClr val="9E540A"/>
        </a:dk1>
        <a:lt1>
          <a:srgbClr val="FFFFFF"/>
        </a:lt1>
        <a:dk2>
          <a:srgbClr val="FE7200"/>
        </a:dk2>
        <a:lt2>
          <a:srgbClr val="D45100"/>
        </a:lt2>
        <a:accent1>
          <a:srgbClr val="FEAA66"/>
        </a:accent1>
        <a:accent2>
          <a:srgbClr val="FFC799"/>
        </a:accent2>
        <a:accent3>
          <a:srgbClr val="FFFFFF"/>
        </a:accent3>
        <a:accent4>
          <a:srgbClr val="864607"/>
        </a:accent4>
        <a:accent5>
          <a:srgbClr val="FED2B8"/>
        </a:accent5>
        <a:accent6>
          <a:srgbClr val="E7B48A"/>
        </a:accent6>
        <a:hlink>
          <a:srgbClr val="FFE3CC"/>
        </a:hlink>
        <a:folHlink>
          <a:srgbClr val="9E540A"/>
        </a:folHlink>
      </a:clrScheme>
      <a:clrMap bg1="lt1" tx1="dk1" bg2="lt2" tx2="dk2" accent1="accent1" accent2="accent2" accent3="accent3" accent4="accent4" accent5="accent5" accent6="accent6" hlink="hlink" folHlink="folHlink"/>
    </a:extraClrScheme>
    <a:extraClrScheme>
      <a:clrScheme name="7_blank 7">
        <a:dk1>
          <a:srgbClr val="E7BB01"/>
        </a:dk1>
        <a:lt1>
          <a:srgbClr val="FFD600"/>
        </a:lt1>
        <a:dk2>
          <a:srgbClr val="D19700"/>
        </a:dk2>
        <a:lt2>
          <a:srgbClr val="FFD600"/>
        </a:lt2>
        <a:accent1>
          <a:srgbClr val="F8E866"/>
        </a:accent1>
        <a:accent2>
          <a:srgbClr val="FBEF99"/>
        </a:accent2>
        <a:accent3>
          <a:srgbClr val="E5C9AA"/>
        </a:accent3>
        <a:accent4>
          <a:srgbClr val="DAB700"/>
        </a:accent4>
        <a:accent5>
          <a:srgbClr val="FBF2B8"/>
        </a:accent5>
        <a:accent6>
          <a:srgbClr val="E3D98A"/>
        </a:accent6>
        <a:hlink>
          <a:srgbClr val="FDF7CC"/>
        </a:hlink>
        <a:folHlink>
          <a:srgbClr val="FFFFFF"/>
        </a:folHlink>
      </a:clrScheme>
      <a:clrMap bg1="dk2" tx1="lt1" bg2="dk1" tx2="lt2" accent1="accent1" accent2="accent2" accent3="accent3" accent4="accent4" accent5="accent5" accent6="accent6" hlink="hlink" folHlink="folHlink"/>
    </a:extraClrScheme>
    <a:extraClrScheme>
      <a:clrScheme name="7_blank 8">
        <a:dk1>
          <a:srgbClr val="D19700"/>
        </a:dk1>
        <a:lt1>
          <a:srgbClr val="FFFFFF"/>
        </a:lt1>
        <a:dk2>
          <a:srgbClr val="FFD600"/>
        </a:dk2>
        <a:lt2>
          <a:srgbClr val="E7BB01"/>
        </a:lt2>
        <a:accent1>
          <a:srgbClr val="F8E866"/>
        </a:accent1>
        <a:accent2>
          <a:srgbClr val="FBEF99"/>
        </a:accent2>
        <a:accent3>
          <a:srgbClr val="FFFFFF"/>
        </a:accent3>
        <a:accent4>
          <a:srgbClr val="B28000"/>
        </a:accent4>
        <a:accent5>
          <a:srgbClr val="FBF2B8"/>
        </a:accent5>
        <a:accent6>
          <a:srgbClr val="E3D98A"/>
        </a:accent6>
        <a:hlink>
          <a:srgbClr val="FDF7CC"/>
        </a:hlink>
        <a:folHlink>
          <a:srgbClr val="D19700"/>
        </a:folHlink>
      </a:clrScheme>
      <a:clrMap bg1="lt1" tx1="dk1" bg2="lt2" tx2="dk2" accent1="accent1" accent2="accent2" accent3="accent3" accent4="accent4" accent5="accent5" accent6="accent6" hlink="hlink" folHlink="folHlink"/>
    </a:extraClrScheme>
    <a:extraClrScheme>
      <a:clrScheme name="7_blank 9">
        <a:dk1>
          <a:srgbClr val="8C5110"/>
        </a:dk1>
        <a:lt1>
          <a:srgbClr val="C3A212"/>
        </a:lt1>
        <a:dk2>
          <a:srgbClr val="633A11"/>
        </a:dk2>
        <a:lt2>
          <a:srgbClr val="C3A212"/>
        </a:lt2>
        <a:accent1>
          <a:srgbClr val="D5BD97"/>
        </a:accent1>
        <a:accent2>
          <a:srgbClr val="E7DAC4"/>
        </a:accent2>
        <a:accent3>
          <a:srgbClr val="B7AEAA"/>
        </a:accent3>
        <a:accent4>
          <a:srgbClr val="A68A0E"/>
        </a:accent4>
        <a:accent5>
          <a:srgbClr val="E7DBC9"/>
        </a:accent5>
        <a:accent6>
          <a:srgbClr val="D1C5B1"/>
        </a:accent6>
        <a:hlink>
          <a:srgbClr val="F3ECE2"/>
        </a:hlink>
        <a:folHlink>
          <a:srgbClr val="FFFFFF"/>
        </a:folHlink>
      </a:clrScheme>
      <a:clrMap bg1="dk2" tx1="lt1" bg2="dk1" tx2="lt2" accent1="accent1" accent2="accent2" accent3="accent3" accent4="accent4" accent5="accent5" accent6="accent6" hlink="hlink" folHlink="folHlink"/>
    </a:extraClrScheme>
    <a:extraClrScheme>
      <a:clrScheme name="7_blank 10">
        <a:dk1>
          <a:srgbClr val="633A11"/>
        </a:dk1>
        <a:lt1>
          <a:srgbClr val="FFFFFF"/>
        </a:lt1>
        <a:dk2>
          <a:srgbClr val="C3A212"/>
        </a:dk2>
        <a:lt2>
          <a:srgbClr val="8C5110"/>
        </a:lt2>
        <a:accent1>
          <a:srgbClr val="D5BD97"/>
        </a:accent1>
        <a:accent2>
          <a:srgbClr val="E7DAC4"/>
        </a:accent2>
        <a:accent3>
          <a:srgbClr val="FFFFFF"/>
        </a:accent3>
        <a:accent4>
          <a:srgbClr val="53300D"/>
        </a:accent4>
        <a:accent5>
          <a:srgbClr val="E7DBC9"/>
        </a:accent5>
        <a:accent6>
          <a:srgbClr val="D1C5B1"/>
        </a:accent6>
        <a:hlink>
          <a:srgbClr val="F3ECE2"/>
        </a:hlink>
        <a:folHlink>
          <a:srgbClr val="633A11"/>
        </a:folHlink>
      </a:clrScheme>
      <a:clrMap bg1="lt1" tx1="dk1" bg2="lt2" tx2="dk2" accent1="accent1" accent2="accent2" accent3="accent3" accent4="accent4" accent5="accent5" accent6="accent6" hlink="hlink" folHlink="folHlink"/>
    </a:extraClrScheme>
    <a:extraClrScheme>
      <a:clrScheme name="7_blank 11">
        <a:dk1>
          <a:srgbClr val="BF0509"/>
        </a:dk1>
        <a:lt1>
          <a:srgbClr val="FB3D32"/>
        </a:lt1>
        <a:dk2>
          <a:srgbClr val="7B0A14"/>
        </a:dk2>
        <a:lt2>
          <a:srgbClr val="FB3D32"/>
        </a:lt2>
        <a:accent1>
          <a:srgbClr val="FD8B84"/>
        </a:accent1>
        <a:accent2>
          <a:srgbClr val="FDB1AD"/>
        </a:accent2>
        <a:accent3>
          <a:srgbClr val="BFAAAA"/>
        </a:accent3>
        <a:accent4>
          <a:srgbClr val="D63329"/>
        </a:accent4>
        <a:accent5>
          <a:srgbClr val="FEC4C2"/>
        </a:accent5>
        <a:accent6>
          <a:srgbClr val="E5A09C"/>
        </a:accent6>
        <a:hlink>
          <a:srgbClr val="FED8D6"/>
        </a:hlink>
        <a:folHlink>
          <a:srgbClr val="FFFFFF"/>
        </a:folHlink>
      </a:clrScheme>
      <a:clrMap bg1="dk2" tx1="lt1" bg2="dk1" tx2="lt2" accent1="accent1" accent2="accent2" accent3="accent3" accent4="accent4" accent5="accent5" accent6="accent6" hlink="hlink" folHlink="folHlink"/>
    </a:extraClrScheme>
    <a:extraClrScheme>
      <a:clrScheme name="7_blank 12">
        <a:dk1>
          <a:srgbClr val="7B0A14"/>
        </a:dk1>
        <a:lt1>
          <a:srgbClr val="FFFFFF"/>
        </a:lt1>
        <a:dk2>
          <a:srgbClr val="FB3D32"/>
        </a:dk2>
        <a:lt2>
          <a:srgbClr val="BF0509"/>
        </a:lt2>
        <a:accent1>
          <a:srgbClr val="FD8B84"/>
        </a:accent1>
        <a:accent2>
          <a:srgbClr val="FDB1AD"/>
        </a:accent2>
        <a:accent3>
          <a:srgbClr val="FFFFFF"/>
        </a:accent3>
        <a:accent4>
          <a:srgbClr val="68070F"/>
        </a:accent4>
        <a:accent5>
          <a:srgbClr val="FEC4C2"/>
        </a:accent5>
        <a:accent6>
          <a:srgbClr val="E5A09C"/>
        </a:accent6>
        <a:hlink>
          <a:srgbClr val="FED8D6"/>
        </a:hlink>
        <a:folHlink>
          <a:srgbClr val="7B0A14"/>
        </a:folHlink>
      </a:clrScheme>
      <a:clrMap bg1="lt1" tx1="dk1" bg2="lt2" tx2="dk2" accent1="accent1" accent2="accent2" accent3="accent3" accent4="accent4" accent5="accent5" accent6="accent6" hlink="hlink" folHlink="folHlink"/>
    </a:extraClrScheme>
    <a:extraClrScheme>
      <a:clrScheme name="7_blank 13">
        <a:dk1>
          <a:srgbClr val="564242"/>
        </a:dk1>
        <a:lt1>
          <a:srgbClr val="AA9F98"/>
        </a:lt1>
        <a:dk2>
          <a:srgbClr val="1B1112"/>
        </a:dk2>
        <a:lt2>
          <a:srgbClr val="AA9F98"/>
        </a:lt2>
        <a:accent1>
          <a:srgbClr val="CCC5C1"/>
        </a:accent1>
        <a:accent2>
          <a:srgbClr val="DDD9D6"/>
        </a:accent2>
        <a:accent3>
          <a:srgbClr val="ABAAAA"/>
        </a:accent3>
        <a:accent4>
          <a:srgbClr val="918781"/>
        </a:accent4>
        <a:accent5>
          <a:srgbClr val="E2DFDD"/>
        </a:accent5>
        <a:accent6>
          <a:srgbClr val="C8C4C2"/>
        </a:accent6>
        <a:hlink>
          <a:srgbClr val="EEECEA"/>
        </a:hlink>
        <a:folHlink>
          <a:srgbClr val="FFFFFF"/>
        </a:folHlink>
      </a:clrScheme>
      <a:clrMap bg1="dk2" tx1="lt1" bg2="dk1" tx2="lt2" accent1="accent1" accent2="accent2" accent3="accent3" accent4="accent4" accent5="accent5" accent6="accent6" hlink="hlink" folHlink="folHlink"/>
    </a:extraClrScheme>
    <a:extraClrScheme>
      <a:clrScheme name="7_blank 14">
        <a:dk1>
          <a:srgbClr val="1B1112"/>
        </a:dk1>
        <a:lt1>
          <a:srgbClr val="FFFFFF"/>
        </a:lt1>
        <a:dk2>
          <a:srgbClr val="AA9F98"/>
        </a:dk2>
        <a:lt2>
          <a:srgbClr val="564242"/>
        </a:lt2>
        <a:accent1>
          <a:srgbClr val="CCC5C1"/>
        </a:accent1>
        <a:accent2>
          <a:srgbClr val="DDD9D6"/>
        </a:accent2>
        <a:accent3>
          <a:srgbClr val="FFFFFF"/>
        </a:accent3>
        <a:accent4>
          <a:srgbClr val="150D0E"/>
        </a:accent4>
        <a:accent5>
          <a:srgbClr val="E2DFDD"/>
        </a:accent5>
        <a:accent6>
          <a:srgbClr val="C8C4C2"/>
        </a:accent6>
        <a:hlink>
          <a:srgbClr val="EEECEA"/>
        </a:hlink>
        <a:folHlink>
          <a:srgbClr val="1B1112"/>
        </a:folHlink>
      </a:clrScheme>
      <a:clrMap bg1="lt1" tx1="dk1" bg2="lt2" tx2="dk2" accent1="accent1" accent2="accent2" accent3="accent3" accent4="accent4" accent5="accent5" accent6="accent6" hlink="hlink" folHlink="folHlink"/>
    </a:extraClrScheme>
    <a:extraClrScheme>
      <a:clrScheme name="7_blank 15">
        <a:dk1>
          <a:srgbClr val="2666A6"/>
        </a:dk1>
        <a:lt1>
          <a:srgbClr val="D8EEF7"/>
        </a:lt1>
        <a:dk2>
          <a:srgbClr val="FFFF66"/>
        </a:dk2>
        <a:lt2>
          <a:srgbClr val="3DA8D5"/>
        </a:lt2>
        <a:accent1>
          <a:srgbClr val="16D63F"/>
        </a:accent1>
        <a:accent2>
          <a:srgbClr val="FF9A00"/>
        </a:accent2>
        <a:accent3>
          <a:srgbClr val="E9F5FA"/>
        </a:accent3>
        <a:accent4>
          <a:srgbClr val="1F568D"/>
        </a:accent4>
        <a:accent5>
          <a:srgbClr val="ABE8AF"/>
        </a:accent5>
        <a:accent6>
          <a:srgbClr val="E78B00"/>
        </a:accent6>
        <a:hlink>
          <a:srgbClr val="969696"/>
        </a:hlink>
        <a:folHlink>
          <a:srgbClr val="3A4972"/>
        </a:folHlink>
      </a:clrScheme>
      <a:clrMap bg1="lt1" tx1="dk1" bg2="lt2" tx2="dk2" accent1="accent1" accent2="accent2" accent3="accent3" accent4="accent4" accent5="accent5" accent6="accent6" hlink="hlink" folHlink="folHlink"/>
    </a:extraClrScheme>
    <a:extraClrScheme>
      <a:clrScheme name="7_blank 16">
        <a:dk1>
          <a:srgbClr val="2666A6"/>
        </a:dk1>
        <a:lt1>
          <a:srgbClr val="D8EEF7"/>
        </a:lt1>
        <a:dk2>
          <a:srgbClr val="FFFF66"/>
        </a:dk2>
        <a:lt2>
          <a:srgbClr val="3DA8D5"/>
        </a:lt2>
        <a:accent1>
          <a:srgbClr val="16D63F"/>
        </a:accent1>
        <a:accent2>
          <a:srgbClr val="FF9A00"/>
        </a:accent2>
        <a:accent3>
          <a:srgbClr val="E9F5FA"/>
        </a:accent3>
        <a:accent4>
          <a:srgbClr val="1F568D"/>
        </a:accent4>
        <a:accent5>
          <a:srgbClr val="ABE8AF"/>
        </a:accent5>
        <a:accent6>
          <a:srgbClr val="E78B00"/>
        </a:accent6>
        <a:hlink>
          <a:srgbClr val="969696"/>
        </a:hlink>
        <a:folHlink>
          <a:srgbClr val="B1DCE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Engage_PPT_Template_0828 v3 no logo</Template>
  <TotalTime>597</TotalTime>
  <Words>5471</Words>
  <Application>Microsoft Office PowerPoint</Application>
  <PresentationFormat>On-screen Show (16:9)</PresentationFormat>
  <Paragraphs>559</Paragraphs>
  <Slides>32</Slides>
  <Notes>23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32</vt:i4>
      </vt:variant>
    </vt:vector>
  </HeadingPairs>
  <TitlesOfParts>
    <vt:vector size="38" baseType="lpstr">
      <vt:lpstr>Office Theme</vt:lpstr>
      <vt:lpstr>1_Office Theme</vt:lpstr>
      <vt:lpstr>2_Office Theme</vt:lpstr>
      <vt:lpstr>2_HCSC_Powerpoint_Template_001</vt:lpstr>
      <vt:lpstr>3_Office Theme</vt:lpstr>
      <vt:lpstr>Visio</vt:lpstr>
      <vt:lpstr>PowerPoint Presentation</vt:lpstr>
      <vt:lpstr>Agenda</vt:lpstr>
      <vt:lpstr>PowerPoint Presentation</vt:lpstr>
      <vt:lpstr>PowerPoint Presentation</vt:lpstr>
      <vt:lpstr>The Insurance Industry Changed... Why?</vt:lpstr>
      <vt:lpstr>Our vision</vt:lpstr>
      <vt:lpstr>PowerPoint Presentation</vt:lpstr>
      <vt:lpstr>Goals for Capacity Management at HCSC</vt:lpstr>
      <vt:lpstr>A phased approach to increase maturity and scope</vt:lpstr>
      <vt:lpstr>Step 1: Collect the data</vt:lpstr>
      <vt:lpstr>Step 2 &amp; 3: Understanding Workload and Services</vt:lpstr>
      <vt:lpstr>Planned Enrollment – Scenario Example</vt:lpstr>
      <vt:lpstr>Planned Enrollment – Scenario Example</vt:lpstr>
      <vt:lpstr>Capacity Management - Maturity Levels </vt:lpstr>
      <vt:lpstr>Step 4: Adding Costs to the Equation</vt:lpstr>
      <vt:lpstr>#1 Challenge - Understand Your Costs</vt:lpstr>
      <vt:lpstr>#2 Challenge – Cost Alignment</vt:lpstr>
      <vt:lpstr>PowerPoint Presentation</vt:lpstr>
      <vt:lpstr>#4 Challenge – Reporting Views </vt:lpstr>
      <vt:lpstr>#5 Challenge – Adaptability </vt:lpstr>
      <vt:lpstr>PowerPoint Presentation</vt:lpstr>
      <vt:lpstr>PowerPoint Presentation</vt:lpstr>
      <vt:lpstr>Start With The End In Mind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vector>
  </TitlesOfParts>
  <Company>BMC Software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BMC Engage 2014 Presentation Template</dc:title>
  <dc:creator>Tony Gordon</dc:creator>
  <cp:lastModifiedBy>B Davies</cp:lastModifiedBy>
  <cp:revision>48</cp:revision>
  <dcterms:created xsi:type="dcterms:W3CDTF">2014-09-08T20:35:07Z</dcterms:created>
  <dcterms:modified xsi:type="dcterms:W3CDTF">2015-02-08T09:57:05Z</dcterms:modified>
</cp:coreProperties>
</file>